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3"/>
  </p:sldMasterIdLst>
  <p:notesMasterIdLst>
    <p:notesMasterId r:id="rId18"/>
  </p:notesMasterIdLst>
  <p:sldIdLst>
    <p:sldId id="256" r:id="rId4"/>
    <p:sldId id="271" r:id="rId5"/>
    <p:sldId id="258" r:id="rId6"/>
    <p:sldId id="259" r:id="rId7"/>
    <p:sldId id="262" r:id="rId8"/>
    <p:sldId id="260" r:id="rId9"/>
    <p:sldId id="261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9926638" cy="67976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E3347D-DBC1-8F06-8EC9-0BC2124B783C}" name="Secretaria General" initials="SG" userId="Secretaria General" providerId="None"/>
  <p188:author id="{1CC2DFE5-FC95-EF00-31D2-46D45944865E}" name="Luis Mendicuti" initials="LM" userId="S::lmendicuti@aspesanidad.es::5deaab00-210e-4057-bfe0-d75f5491eb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6CA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89150" autoAdjust="0"/>
  </p:normalViewPr>
  <p:slideViewPr>
    <p:cSldViewPr>
      <p:cViewPr varScale="1">
        <p:scale>
          <a:sx n="70" d="100"/>
          <a:sy n="70" d="100"/>
        </p:scale>
        <p:origin x="1248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1719E8F3-F735-4816-9F54-2F4017423DFF}" type="datetimeFigureOut">
              <a:rPr lang="es-ES" smtClean="0"/>
              <a:t>04/10/2022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9D4487B4-6DBB-4D9F-8D37-CB4BF8D022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571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00521" y="1895932"/>
            <a:ext cx="790956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514724" y="3887470"/>
            <a:ext cx="5162550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3328" y="0"/>
            <a:ext cx="120100" cy="1143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106283" y="0"/>
            <a:ext cx="4086225" cy="6352540"/>
          </a:xfrm>
          <a:custGeom>
            <a:avLst/>
            <a:gdLst/>
            <a:ahLst/>
            <a:cxnLst/>
            <a:rect l="l" t="t" r="r" b="b"/>
            <a:pathLst>
              <a:path w="4086225" h="6352540">
                <a:moveTo>
                  <a:pt x="54610" y="6324930"/>
                </a:moveTo>
                <a:lnTo>
                  <a:pt x="52425" y="6314173"/>
                </a:lnTo>
                <a:lnTo>
                  <a:pt x="46558" y="6305334"/>
                </a:lnTo>
                <a:lnTo>
                  <a:pt x="37934" y="6299365"/>
                </a:lnTo>
                <a:lnTo>
                  <a:pt x="27559" y="6297168"/>
                </a:lnTo>
                <a:lnTo>
                  <a:pt x="16598" y="6299365"/>
                </a:lnTo>
                <a:lnTo>
                  <a:pt x="7874" y="6305347"/>
                </a:lnTo>
                <a:lnTo>
                  <a:pt x="2082" y="6314173"/>
                </a:lnTo>
                <a:lnTo>
                  <a:pt x="0" y="6324930"/>
                </a:lnTo>
                <a:lnTo>
                  <a:pt x="2171" y="6335281"/>
                </a:lnTo>
                <a:lnTo>
                  <a:pt x="8102" y="6343891"/>
                </a:lnTo>
                <a:lnTo>
                  <a:pt x="16865" y="6349784"/>
                </a:lnTo>
                <a:lnTo>
                  <a:pt x="27559" y="6351956"/>
                </a:lnTo>
                <a:lnTo>
                  <a:pt x="37934" y="6349784"/>
                </a:lnTo>
                <a:lnTo>
                  <a:pt x="46558" y="6343891"/>
                </a:lnTo>
                <a:lnTo>
                  <a:pt x="52425" y="6335281"/>
                </a:lnTo>
                <a:lnTo>
                  <a:pt x="54610" y="6324930"/>
                </a:lnTo>
                <a:close/>
              </a:path>
              <a:path w="4086225" h="6352540">
                <a:moveTo>
                  <a:pt x="54610" y="5939790"/>
                </a:moveTo>
                <a:lnTo>
                  <a:pt x="52425" y="5929300"/>
                </a:lnTo>
                <a:lnTo>
                  <a:pt x="46558" y="5920841"/>
                </a:lnTo>
                <a:lnTo>
                  <a:pt x="37934" y="5915190"/>
                </a:lnTo>
                <a:lnTo>
                  <a:pt x="27559" y="5913120"/>
                </a:lnTo>
                <a:lnTo>
                  <a:pt x="16598" y="5915190"/>
                </a:lnTo>
                <a:lnTo>
                  <a:pt x="7874" y="5920841"/>
                </a:lnTo>
                <a:lnTo>
                  <a:pt x="2082" y="5929300"/>
                </a:lnTo>
                <a:lnTo>
                  <a:pt x="0" y="5939790"/>
                </a:lnTo>
                <a:lnTo>
                  <a:pt x="2171" y="5949975"/>
                </a:lnTo>
                <a:lnTo>
                  <a:pt x="8102" y="5958446"/>
                </a:lnTo>
                <a:lnTo>
                  <a:pt x="16865" y="5964237"/>
                </a:lnTo>
                <a:lnTo>
                  <a:pt x="27559" y="5966384"/>
                </a:lnTo>
                <a:lnTo>
                  <a:pt x="37934" y="5964237"/>
                </a:lnTo>
                <a:lnTo>
                  <a:pt x="46558" y="5958446"/>
                </a:lnTo>
                <a:lnTo>
                  <a:pt x="52425" y="5949975"/>
                </a:lnTo>
                <a:lnTo>
                  <a:pt x="54610" y="5939790"/>
                </a:lnTo>
                <a:close/>
              </a:path>
              <a:path w="4086225" h="6352540">
                <a:moveTo>
                  <a:pt x="217805" y="6324930"/>
                </a:moveTo>
                <a:lnTo>
                  <a:pt x="215671" y="6314173"/>
                </a:lnTo>
                <a:lnTo>
                  <a:pt x="209842" y="6305334"/>
                </a:lnTo>
                <a:lnTo>
                  <a:pt x="201129" y="6299365"/>
                </a:lnTo>
                <a:lnTo>
                  <a:pt x="190373" y="6297168"/>
                </a:lnTo>
                <a:lnTo>
                  <a:pt x="179882" y="6299365"/>
                </a:lnTo>
                <a:lnTo>
                  <a:pt x="171196" y="6305347"/>
                </a:lnTo>
                <a:lnTo>
                  <a:pt x="165252" y="6314173"/>
                </a:lnTo>
                <a:lnTo>
                  <a:pt x="163068" y="6324930"/>
                </a:lnTo>
                <a:lnTo>
                  <a:pt x="165252" y="6335281"/>
                </a:lnTo>
                <a:lnTo>
                  <a:pt x="171196" y="6343891"/>
                </a:lnTo>
                <a:lnTo>
                  <a:pt x="179882" y="6349784"/>
                </a:lnTo>
                <a:lnTo>
                  <a:pt x="190373" y="6351956"/>
                </a:lnTo>
                <a:lnTo>
                  <a:pt x="201129" y="6349784"/>
                </a:lnTo>
                <a:lnTo>
                  <a:pt x="209842" y="6343891"/>
                </a:lnTo>
                <a:lnTo>
                  <a:pt x="215671" y="6335281"/>
                </a:lnTo>
                <a:lnTo>
                  <a:pt x="217805" y="6324930"/>
                </a:lnTo>
                <a:close/>
              </a:path>
              <a:path w="4086225" h="6352540">
                <a:moveTo>
                  <a:pt x="217805" y="5939790"/>
                </a:moveTo>
                <a:lnTo>
                  <a:pt x="215671" y="5929300"/>
                </a:lnTo>
                <a:lnTo>
                  <a:pt x="209842" y="5920841"/>
                </a:lnTo>
                <a:lnTo>
                  <a:pt x="201129" y="5915190"/>
                </a:lnTo>
                <a:lnTo>
                  <a:pt x="190373" y="5913120"/>
                </a:lnTo>
                <a:lnTo>
                  <a:pt x="179882" y="5915190"/>
                </a:lnTo>
                <a:lnTo>
                  <a:pt x="171196" y="5920841"/>
                </a:lnTo>
                <a:lnTo>
                  <a:pt x="165252" y="5929300"/>
                </a:lnTo>
                <a:lnTo>
                  <a:pt x="163068" y="5939790"/>
                </a:lnTo>
                <a:lnTo>
                  <a:pt x="165252" y="5949975"/>
                </a:lnTo>
                <a:lnTo>
                  <a:pt x="171196" y="5958446"/>
                </a:lnTo>
                <a:lnTo>
                  <a:pt x="179882" y="5964237"/>
                </a:lnTo>
                <a:lnTo>
                  <a:pt x="190373" y="5966384"/>
                </a:lnTo>
                <a:lnTo>
                  <a:pt x="201129" y="5964237"/>
                </a:lnTo>
                <a:lnTo>
                  <a:pt x="209842" y="5958446"/>
                </a:lnTo>
                <a:lnTo>
                  <a:pt x="215671" y="5949975"/>
                </a:lnTo>
                <a:lnTo>
                  <a:pt x="217805" y="5939790"/>
                </a:lnTo>
                <a:close/>
              </a:path>
              <a:path w="4086225" h="6352540">
                <a:moveTo>
                  <a:pt x="325882" y="6142875"/>
                </a:moveTo>
                <a:lnTo>
                  <a:pt x="323659" y="6132563"/>
                </a:lnTo>
                <a:lnTo>
                  <a:pt x="317690" y="6123952"/>
                </a:lnTo>
                <a:lnTo>
                  <a:pt x="308940" y="6118072"/>
                </a:lnTo>
                <a:lnTo>
                  <a:pt x="298450" y="6115888"/>
                </a:lnTo>
                <a:lnTo>
                  <a:pt x="287159" y="6118072"/>
                </a:lnTo>
                <a:lnTo>
                  <a:pt x="278155" y="6123952"/>
                </a:lnTo>
                <a:lnTo>
                  <a:pt x="272440" y="6132563"/>
                </a:lnTo>
                <a:lnTo>
                  <a:pt x="271018" y="6142875"/>
                </a:lnTo>
                <a:lnTo>
                  <a:pt x="273113" y="6153632"/>
                </a:lnTo>
                <a:lnTo>
                  <a:pt x="278917" y="6162446"/>
                </a:lnTo>
                <a:lnTo>
                  <a:pt x="287616" y="6168415"/>
                </a:lnTo>
                <a:lnTo>
                  <a:pt x="298450" y="6170600"/>
                </a:lnTo>
                <a:lnTo>
                  <a:pt x="308940" y="6168415"/>
                </a:lnTo>
                <a:lnTo>
                  <a:pt x="317690" y="6162446"/>
                </a:lnTo>
                <a:lnTo>
                  <a:pt x="323659" y="6153632"/>
                </a:lnTo>
                <a:lnTo>
                  <a:pt x="325882" y="6142875"/>
                </a:lnTo>
                <a:close/>
              </a:path>
              <a:path w="4086225" h="6352540">
                <a:moveTo>
                  <a:pt x="380873" y="6324930"/>
                </a:moveTo>
                <a:lnTo>
                  <a:pt x="378675" y="6314173"/>
                </a:lnTo>
                <a:lnTo>
                  <a:pt x="372770" y="6305334"/>
                </a:lnTo>
                <a:lnTo>
                  <a:pt x="364147" y="6299365"/>
                </a:lnTo>
                <a:lnTo>
                  <a:pt x="353822" y="6297168"/>
                </a:lnTo>
                <a:lnTo>
                  <a:pt x="343065" y="6299365"/>
                </a:lnTo>
                <a:lnTo>
                  <a:pt x="334264" y="6305347"/>
                </a:lnTo>
                <a:lnTo>
                  <a:pt x="328307" y="6314173"/>
                </a:lnTo>
                <a:lnTo>
                  <a:pt x="326136" y="6324930"/>
                </a:lnTo>
                <a:lnTo>
                  <a:pt x="328307" y="6335281"/>
                </a:lnTo>
                <a:lnTo>
                  <a:pt x="334264" y="6343891"/>
                </a:lnTo>
                <a:lnTo>
                  <a:pt x="343065" y="6349784"/>
                </a:lnTo>
                <a:lnTo>
                  <a:pt x="353822" y="6351956"/>
                </a:lnTo>
                <a:lnTo>
                  <a:pt x="364147" y="6349784"/>
                </a:lnTo>
                <a:lnTo>
                  <a:pt x="372770" y="6343891"/>
                </a:lnTo>
                <a:lnTo>
                  <a:pt x="378675" y="6335281"/>
                </a:lnTo>
                <a:lnTo>
                  <a:pt x="380873" y="6324930"/>
                </a:lnTo>
                <a:close/>
              </a:path>
              <a:path w="4086225" h="6352540">
                <a:moveTo>
                  <a:pt x="380873" y="5939790"/>
                </a:moveTo>
                <a:lnTo>
                  <a:pt x="378675" y="5929300"/>
                </a:lnTo>
                <a:lnTo>
                  <a:pt x="372770" y="5920841"/>
                </a:lnTo>
                <a:lnTo>
                  <a:pt x="364147" y="5915190"/>
                </a:lnTo>
                <a:lnTo>
                  <a:pt x="353822" y="5913120"/>
                </a:lnTo>
                <a:lnTo>
                  <a:pt x="343065" y="5915190"/>
                </a:lnTo>
                <a:lnTo>
                  <a:pt x="334264" y="5920841"/>
                </a:lnTo>
                <a:lnTo>
                  <a:pt x="328307" y="5929300"/>
                </a:lnTo>
                <a:lnTo>
                  <a:pt x="326136" y="5939790"/>
                </a:lnTo>
                <a:lnTo>
                  <a:pt x="328307" y="5949975"/>
                </a:lnTo>
                <a:lnTo>
                  <a:pt x="334264" y="5958446"/>
                </a:lnTo>
                <a:lnTo>
                  <a:pt x="343065" y="5964237"/>
                </a:lnTo>
                <a:lnTo>
                  <a:pt x="353822" y="5966384"/>
                </a:lnTo>
                <a:lnTo>
                  <a:pt x="364147" y="5964237"/>
                </a:lnTo>
                <a:lnTo>
                  <a:pt x="372770" y="5958446"/>
                </a:lnTo>
                <a:lnTo>
                  <a:pt x="378675" y="5949975"/>
                </a:lnTo>
                <a:lnTo>
                  <a:pt x="380873" y="5939790"/>
                </a:lnTo>
                <a:close/>
              </a:path>
              <a:path w="4086225" h="6352540">
                <a:moveTo>
                  <a:pt x="488950" y="6142875"/>
                </a:moveTo>
                <a:lnTo>
                  <a:pt x="486841" y="6132563"/>
                </a:lnTo>
                <a:lnTo>
                  <a:pt x="481050" y="6123952"/>
                </a:lnTo>
                <a:lnTo>
                  <a:pt x="472389" y="6118072"/>
                </a:lnTo>
                <a:lnTo>
                  <a:pt x="461645" y="6115888"/>
                </a:lnTo>
                <a:lnTo>
                  <a:pt x="450875" y="6118072"/>
                </a:lnTo>
                <a:lnTo>
                  <a:pt x="442163" y="6123952"/>
                </a:lnTo>
                <a:lnTo>
                  <a:pt x="436333" y="6132563"/>
                </a:lnTo>
                <a:lnTo>
                  <a:pt x="434213" y="6142875"/>
                </a:lnTo>
                <a:lnTo>
                  <a:pt x="436422" y="6153632"/>
                </a:lnTo>
                <a:lnTo>
                  <a:pt x="442404" y="6162446"/>
                </a:lnTo>
                <a:lnTo>
                  <a:pt x="451142" y="6168415"/>
                </a:lnTo>
                <a:lnTo>
                  <a:pt x="461645" y="6170600"/>
                </a:lnTo>
                <a:lnTo>
                  <a:pt x="472389" y="6168415"/>
                </a:lnTo>
                <a:lnTo>
                  <a:pt x="481050" y="6162446"/>
                </a:lnTo>
                <a:lnTo>
                  <a:pt x="486841" y="6153632"/>
                </a:lnTo>
                <a:lnTo>
                  <a:pt x="488950" y="6142875"/>
                </a:lnTo>
                <a:close/>
              </a:path>
              <a:path w="4086225" h="6352540">
                <a:moveTo>
                  <a:pt x="543941" y="6324930"/>
                </a:moveTo>
                <a:lnTo>
                  <a:pt x="541807" y="6314173"/>
                </a:lnTo>
                <a:lnTo>
                  <a:pt x="535978" y="6305334"/>
                </a:lnTo>
                <a:lnTo>
                  <a:pt x="527265" y="6299365"/>
                </a:lnTo>
                <a:lnTo>
                  <a:pt x="516509" y="6297168"/>
                </a:lnTo>
                <a:lnTo>
                  <a:pt x="506006" y="6299365"/>
                </a:lnTo>
                <a:lnTo>
                  <a:pt x="497255" y="6305347"/>
                </a:lnTo>
                <a:lnTo>
                  <a:pt x="491286" y="6314173"/>
                </a:lnTo>
                <a:lnTo>
                  <a:pt x="489077" y="6324930"/>
                </a:lnTo>
                <a:lnTo>
                  <a:pt x="491286" y="6335281"/>
                </a:lnTo>
                <a:lnTo>
                  <a:pt x="497268" y="6343891"/>
                </a:lnTo>
                <a:lnTo>
                  <a:pt x="506006" y="6349784"/>
                </a:lnTo>
                <a:lnTo>
                  <a:pt x="516509" y="6351956"/>
                </a:lnTo>
                <a:lnTo>
                  <a:pt x="527265" y="6349784"/>
                </a:lnTo>
                <a:lnTo>
                  <a:pt x="535978" y="6343891"/>
                </a:lnTo>
                <a:lnTo>
                  <a:pt x="541807" y="6335281"/>
                </a:lnTo>
                <a:lnTo>
                  <a:pt x="543941" y="6324930"/>
                </a:lnTo>
                <a:close/>
              </a:path>
              <a:path w="4086225" h="6352540">
                <a:moveTo>
                  <a:pt x="543941" y="5939790"/>
                </a:moveTo>
                <a:lnTo>
                  <a:pt x="541807" y="5929300"/>
                </a:lnTo>
                <a:lnTo>
                  <a:pt x="535978" y="5920841"/>
                </a:lnTo>
                <a:lnTo>
                  <a:pt x="527265" y="5915190"/>
                </a:lnTo>
                <a:lnTo>
                  <a:pt x="516509" y="5913120"/>
                </a:lnTo>
                <a:lnTo>
                  <a:pt x="506006" y="5915190"/>
                </a:lnTo>
                <a:lnTo>
                  <a:pt x="497255" y="5920841"/>
                </a:lnTo>
                <a:lnTo>
                  <a:pt x="491286" y="5929300"/>
                </a:lnTo>
                <a:lnTo>
                  <a:pt x="489077" y="5939790"/>
                </a:lnTo>
                <a:lnTo>
                  <a:pt x="491286" y="5949975"/>
                </a:lnTo>
                <a:lnTo>
                  <a:pt x="497268" y="5958446"/>
                </a:lnTo>
                <a:lnTo>
                  <a:pt x="506006" y="5964237"/>
                </a:lnTo>
                <a:lnTo>
                  <a:pt x="516509" y="5966384"/>
                </a:lnTo>
                <a:lnTo>
                  <a:pt x="527265" y="5964237"/>
                </a:lnTo>
                <a:lnTo>
                  <a:pt x="535978" y="5958446"/>
                </a:lnTo>
                <a:lnTo>
                  <a:pt x="541807" y="5949975"/>
                </a:lnTo>
                <a:lnTo>
                  <a:pt x="543941" y="5939790"/>
                </a:lnTo>
                <a:close/>
              </a:path>
              <a:path w="4086225" h="6352540">
                <a:moveTo>
                  <a:pt x="652018" y="6142875"/>
                </a:moveTo>
                <a:lnTo>
                  <a:pt x="649820" y="6132563"/>
                </a:lnTo>
                <a:lnTo>
                  <a:pt x="643890" y="6123952"/>
                </a:lnTo>
                <a:lnTo>
                  <a:pt x="635190" y="6118072"/>
                </a:lnTo>
                <a:lnTo>
                  <a:pt x="624713" y="6115888"/>
                </a:lnTo>
                <a:lnTo>
                  <a:pt x="613956" y="6118072"/>
                </a:lnTo>
                <a:lnTo>
                  <a:pt x="605294" y="6123952"/>
                </a:lnTo>
                <a:lnTo>
                  <a:pt x="599503" y="6132563"/>
                </a:lnTo>
                <a:lnTo>
                  <a:pt x="597408" y="6142875"/>
                </a:lnTo>
                <a:lnTo>
                  <a:pt x="599503" y="6153632"/>
                </a:lnTo>
                <a:lnTo>
                  <a:pt x="605294" y="6162446"/>
                </a:lnTo>
                <a:lnTo>
                  <a:pt x="613956" y="6168415"/>
                </a:lnTo>
                <a:lnTo>
                  <a:pt x="624713" y="6170600"/>
                </a:lnTo>
                <a:lnTo>
                  <a:pt x="635190" y="6168415"/>
                </a:lnTo>
                <a:lnTo>
                  <a:pt x="643890" y="6162446"/>
                </a:lnTo>
                <a:lnTo>
                  <a:pt x="649820" y="6153632"/>
                </a:lnTo>
                <a:lnTo>
                  <a:pt x="652018" y="6142875"/>
                </a:lnTo>
                <a:close/>
              </a:path>
              <a:path w="4086225" h="6352540">
                <a:moveTo>
                  <a:pt x="707009" y="6324930"/>
                </a:moveTo>
                <a:lnTo>
                  <a:pt x="704811" y="6314173"/>
                </a:lnTo>
                <a:lnTo>
                  <a:pt x="698906" y="6305334"/>
                </a:lnTo>
                <a:lnTo>
                  <a:pt x="690283" y="6299365"/>
                </a:lnTo>
                <a:lnTo>
                  <a:pt x="679958" y="6297168"/>
                </a:lnTo>
                <a:lnTo>
                  <a:pt x="669175" y="6299365"/>
                </a:lnTo>
                <a:lnTo>
                  <a:pt x="660336" y="6305347"/>
                </a:lnTo>
                <a:lnTo>
                  <a:pt x="654342" y="6314173"/>
                </a:lnTo>
                <a:lnTo>
                  <a:pt x="652145" y="6324930"/>
                </a:lnTo>
                <a:lnTo>
                  <a:pt x="654342" y="6335281"/>
                </a:lnTo>
                <a:lnTo>
                  <a:pt x="660336" y="6343891"/>
                </a:lnTo>
                <a:lnTo>
                  <a:pt x="669175" y="6349784"/>
                </a:lnTo>
                <a:lnTo>
                  <a:pt x="679958" y="6351956"/>
                </a:lnTo>
                <a:lnTo>
                  <a:pt x="690283" y="6349784"/>
                </a:lnTo>
                <a:lnTo>
                  <a:pt x="698906" y="6343891"/>
                </a:lnTo>
                <a:lnTo>
                  <a:pt x="704811" y="6335281"/>
                </a:lnTo>
                <a:lnTo>
                  <a:pt x="707009" y="6324930"/>
                </a:lnTo>
                <a:close/>
              </a:path>
              <a:path w="4086225" h="6352540">
                <a:moveTo>
                  <a:pt x="707009" y="5939790"/>
                </a:moveTo>
                <a:lnTo>
                  <a:pt x="704811" y="5929300"/>
                </a:lnTo>
                <a:lnTo>
                  <a:pt x="698906" y="5920841"/>
                </a:lnTo>
                <a:lnTo>
                  <a:pt x="690283" y="5915190"/>
                </a:lnTo>
                <a:lnTo>
                  <a:pt x="679958" y="5913120"/>
                </a:lnTo>
                <a:lnTo>
                  <a:pt x="669175" y="5915190"/>
                </a:lnTo>
                <a:lnTo>
                  <a:pt x="660336" y="5920841"/>
                </a:lnTo>
                <a:lnTo>
                  <a:pt x="654342" y="5929300"/>
                </a:lnTo>
                <a:lnTo>
                  <a:pt x="652145" y="5939790"/>
                </a:lnTo>
                <a:lnTo>
                  <a:pt x="654342" y="5949975"/>
                </a:lnTo>
                <a:lnTo>
                  <a:pt x="660336" y="5958446"/>
                </a:lnTo>
                <a:lnTo>
                  <a:pt x="669175" y="5964237"/>
                </a:lnTo>
                <a:lnTo>
                  <a:pt x="679958" y="5966384"/>
                </a:lnTo>
                <a:lnTo>
                  <a:pt x="690283" y="5964237"/>
                </a:lnTo>
                <a:lnTo>
                  <a:pt x="698906" y="5958446"/>
                </a:lnTo>
                <a:lnTo>
                  <a:pt x="704811" y="5949975"/>
                </a:lnTo>
                <a:lnTo>
                  <a:pt x="707009" y="5939790"/>
                </a:lnTo>
                <a:close/>
              </a:path>
              <a:path w="4086225" h="6352540">
                <a:moveTo>
                  <a:pt x="815086" y="6142875"/>
                </a:moveTo>
                <a:lnTo>
                  <a:pt x="812901" y="6132563"/>
                </a:lnTo>
                <a:lnTo>
                  <a:pt x="806958" y="6123952"/>
                </a:lnTo>
                <a:lnTo>
                  <a:pt x="798144" y="6118072"/>
                </a:lnTo>
                <a:lnTo>
                  <a:pt x="787400" y="6115888"/>
                </a:lnTo>
                <a:lnTo>
                  <a:pt x="777074" y="6118072"/>
                </a:lnTo>
                <a:lnTo>
                  <a:pt x="768502" y="6123952"/>
                </a:lnTo>
                <a:lnTo>
                  <a:pt x="762635" y="6132563"/>
                </a:lnTo>
                <a:lnTo>
                  <a:pt x="760476" y="6142875"/>
                </a:lnTo>
                <a:lnTo>
                  <a:pt x="762635" y="6153632"/>
                </a:lnTo>
                <a:lnTo>
                  <a:pt x="768502" y="6162446"/>
                </a:lnTo>
                <a:lnTo>
                  <a:pt x="777074" y="6168415"/>
                </a:lnTo>
                <a:lnTo>
                  <a:pt x="787400" y="6170600"/>
                </a:lnTo>
                <a:lnTo>
                  <a:pt x="798144" y="6168415"/>
                </a:lnTo>
                <a:lnTo>
                  <a:pt x="806958" y="6162446"/>
                </a:lnTo>
                <a:lnTo>
                  <a:pt x="812901" y="6153632"/>
                </a:lnTo>
                <a:lnTo>
                  <a:pt x="815086" y="6142875"/>
                </a:lnTo>
                <a:close/>
              </a:path>
              <a:path w="4086225" h="6352540">
                <a:moveTo>
                  <a:pt x="871474" y="6324930"/>
                </a:moveTo>
                <a:lnTo>
                  <a:pt x="869315" y="6314173"/>
                </a:lnTo>
                <a:lnTo>
                  <a:pt x="863434" y="6305334"/>
                </a:lnTo>
                <a:lnTo>
                  <a:pt x="854748" y="6299365"/>
                </a:lnTo>
                <a:lnTo>
                  <a:pt x="844169" y="6297168"/>
                </a:lnTo>
                <a:lnTo>
                  <a:pt x="833513" y="6299365"/>
                </a:lnTo>
                <a:lnTo>
                  <a:pt x="824865" y="6305347"/>
                </a:lnTo>
                <a:lnTo>
                  <a:pt x="819162" y="6314173"/>
                </a:lnTo>
                <a:lnTo>
                  <a:pt x="817372" y="6324930"/>
                </a:lnTo>
                <a:lnTo>
                  <a:pt x="819531" y="6335281"/>
                </a:lnTo>
                <a:lnTo>
                  <a:pt x="825385" y="6343891"/>
                </a:lnTo>
                <a:lnTo>
                  <a:pt x="833920" y="6349784"/>
                </a:lnTo>
                <a:lnTo>
                  <a:pt x="844169" y="6351956"/>
                </a:lnTo>
                <a:lnTo>
                  <a:pt x="854748" y="6349784"/>
                </a:lnTo>
                <a:lnTo>
                  <a:pt x="863434" y="6343891"/>
                </a:lnTo>
                <a:lnTo>
                  <a:pt x="869315" y="6335281"/>
                </a:lnTo>
                <a:lnTo>
                  <a:pt x="871474" y="6324930"/>
                </a:lnTo>
                <a:close/>
              </a:path>
              <a:path w="4086225" h="6352540">
                <a:moveTo>
                  <a:pt x="871474" y="5939790"/>
                </a:moveTo>
                <a:lnTo>
                  <a:pt x="869315" y="5929300"/>
                </a:lnTo>
                <a:lnTo>
                  <a:pt x="863434" y="5920841"/>
                </a:lnTo>
                <a:lnTo>
                  <a:pt x="854748" y="5915190"/>
                </a:lnTo>
                <a:lnTo>
                  <a:pt x="844169" y="5913120"/>
                </a:lnTo>
                <a:lnTo>
                  <a:pt x="833513" y="5915190"/>
                </a:lnTo>
                <a:lnTo>
                  <a:pt x="824865" y="5920841"/>
                </a:lnTo>
                <a:lnTo>
                  <a:pt x="819162" y="5929300"/>
                </a:lnTo>
                <a:lnTo>
                  <a:pt x="817372" y="5939790"/>
                </a:lnTo>
                <a:lnTo>
                  <a:pt x="819531" y="5949975"/>
                </a:lnTo>
                <a:lnTo>
                  <a:pt x="825385" y="5958446"/>
                </a:lnTo>
                <a:lnTo>
                  <a:pt x="833920" y="5964237"/>
                </a:lnTo>
                <a:lnTo>
                  <a:pt x="844169" y="5966384"/>
                </a:lnTo>
                <a:lnTo>
                  <a:pt x="854748" y="5964237"/>
                </a:lnTo>
                <a:lnTo>
                  <a:pt x="863434" y="5958446"/>
                </a:lnTo>
                <a:lnTo>
                  <a:pt x="869315" y="5949975"/>
                </a:lnTo>
                <a:lnTo>
                  <a:pt x="871474" y="5939790"/>
                </a:lnTo>
                <a:close/>
              </a:path>
              <a:path w="4086225" h="6352540">
                <a:moveTo>
                  <a:pt x="978281" y="6142875"/>
                </a:moveTo>
                <a:lnTo>
                  <a:pt x="976122" y="6132563"/>
                </a:lnTo>
                <a:lnTo>
                  <a:pt x="970318" y="6123952"/>
                </a:lnTo>
                <a:lnTo>
                  <a:pt x="961821" y="6118072"/>
                </a:lnTo>
                <a:lnTo>
                  <a:pt x="951611" y="6115888"/>
                </a:lnTo>
                <a:lnTo>
                  <a:pt x="941184" y="6118072"/>
                </a:lnTo>
                <a:lnTo>
                  <a:pt x="932764" y="6123952"/>
                </a:lnTo>
                <a:lnTo>
                  <a:pt x="927125" y="6132563"/>
                </a:lnTo>
                <a:lnTo>
                  <a:pt x="925068" y="6142875"/>
                </a:lnTo>
                <a:lnTo>
                  <a:pt x="927125" y="6153632"/>
                </a:lnTo>
                <a:lnTo>
                  <a:pt x="932764" y="6162446"/>
                </a:lnTo>
                <a:lnTo>
                  <a:pt x="941184" y="6168415"/>
                </a:lnTo>
                <a:lnTo>
                  <a:pt x="951611" y="6170600"/>
                </a:lnTo>
                <a:lnTo>
                  <a:pt x="961821" y="6168415"/>
                </a:lnTo>
                <a:lnTo>
                  <a:pt x="970318" y="6162446"/>
                </a:lnTo>
                <a:lnTo>
                  <a:pt x="976122" y="6153632"/>
                </a:lnTo>
                <a:lnTo>
                  <a:pt x="978281" y="6142875"/>
                </a:lnTo>
                <a:close/>
              </a:path>
              <a:path w="4086225" h="6352540">
                <a:moveTo>
                  <a:pt x="1034542" y="6324930"/>
                </a:moveTo>
                <a:lnTo>
                  <a:pt x="1032344" y="6314173"/>
                </a:lnTo>
                <a:lnTo>
                  <a:pt x="1026414" y="6305334"/>
                </a:lnTo>
                <a:lnTo>
                  <a:pt x="1017714" y="6299365"/>
                </a:lnTo>
                <a:lnTo>
                  <a:pt x="1007237" y="6297168"/>
                </a:lnTo>
                <a:lnTo>
                  <a:pt x="996480" y="6299365"/>
                </a:lnTo>
                <a:lnTo>
                  <a:pt x="987818" y="6305347"/>
                </a:lnTo>
                <a:lnTo>
                  <a:pt x="982027" y="6314173"/>
                </a:lnTo>
                <a:lnTo>
                  <a:pt x="979932" y="6324930"/>
                </a:lnTo>
                <a:lnTo>
                  <a:pt x="982027" y="6335281"/>
                </a:lnTo>
                <a:lnTo>
                  <a:pt x="987818" y="6343891"/>
                </a:lnTo>
                <a:lnTo>
                  <a:pt x="996480" y="6349784"/>
                </a:lnTo>
                <a:lnTo>
                  <a:pt x="1007237" y="6351956"/>
                </a:lnTo>
                <a:lnTo>
                  <a:pt x="1017714" y="6349784"/>
                </a:lnTo>
                <a:lnTo>
                  <a:pt x="1026414" y="6343891"/>
                </a:lnTo>
                <a:lnTo>
                  <a:pt x="1032344" y="6335281"/>
                </a:lnTo>
                <a:lnTo>
                  <a:pt x="1034542" y="6324930"/>
                </a:lnTo>
                <a:close/>
              </a:path>
              <a:path w="4086225" h="6352540">
                <a:moveTo>
                  <a:pt x="1034542" y="5939790"/>
                </a:moveTo>
                <a:lnTo>
                  <a:pt x="1032344" y="5929300"/>
                </a:lnTo>
                <a:lnTo>
                  <a:pt x="1026414" y="5920841"/>
                </a:lnTo>
                <a:lnTo>
                  <a:pt x="1017714" y="5915190"/>
                </a:lnTo>
                <a:lnTo>
                  <a:pt x="1007237" y="5913120"/>
                </a:lnTo>
                <a:lnTo>
                  <a:pt x="996480" y="5915190"/>
                </a:lnTo>
                <a:lnTo>
                  <a:pt x="987818" y="5920841"/>
                </a:lnTo>
                <a:lnTo>
                  <a:pt x="982027" y="5929300"/>
                </a:lnTo>
                <a:lnTo>
                  <a:pt x="979932" y="5939790"/>
                </a:lnTo>
                <a:lnTo>
                  <a:pt x="982027" y="5949975"/>
                </a:lnTo>
                <a:lnTo>
                  <a:pt x="987818" y="5958446"/>
                </a:lnTo>
                <a:lnTo>
                  <a:pt x="996480" y="5964237"/>
                </a:lnTo>
                <a:lnTo>
                  <a:pt x="1007237" y="5966384"/>
                </a:lnTo>
                <a:lnTo>
                  <a:pt x="1017714" y="5964237"/>
                </a:lnTo>
                <a:lnTo>
                  <a:pt x="1026414" y="5958446"/>
                </a:lnTo>
                <a:lnTo>
                  <a:pt x="1032344" y="5949975"/>
                </a:lnTo>
                <a:lnTo>
                  <a:pt x="1034542" y="5939790"/>
                </a:lnTo>
                <a:close/>
              </a:path>
              <a:path w="4086225" h="6352540">
                <a:moveTo>
                  <a:pt x="1142873" y="6142875"/>
                </a:moveTo>
                <a:lnTo>
                  <a:pt x="1140637" y="6132563"/>
                </a:lnTo>
                <a:lnTo>
                  <a:pt x="1134579" y="6123952"/>
                </a:lnTo>
                <a:lnTo>
                  <a:pt x="1125613" y="6118072"/>
                </a:lnTo>
                <a:lnTo>
                  <a:pt x="1114679" y="6115888"/>
                </a:lnTo>
                <a:lnTo>
                  <a:pt x="1103820" y="6118072"/>
                </a:lnTo>
                <a:lnTo>
                  <a:pt x="1094955" y="6123952"/>
                </a:lnTo>
                <a:lnTo>
                  <a:pt x="1089101" y="6132563"/>
                </a:lnTo>
                <a:lnTo>
                  <a:pt x="1087247" y="6142875"/>
                </a:lnTo>
                <a:lnTo>
                  <a:pt x="1089456" y="6153632"/>
                </a:lnTo>
                <a:lnTo>
                  <a:pt x="1095438" y="6162446"/>
                </a:lnTo>
                <a:lnTo>
                  <a:pt x="1104176" y="6168415"/>
                </a:lnTo>
                <a:lnTo>
                  <a:pt x="1114679" y="6170600"/>
                </a:lnTo>
                <a:lnTo>
                  <a:pt x="1125613" y="6168415"/>
                </a:lnTo>
                <a:lnTo>
                  <a:pt x="1134579" y="6162446"/>
                </a:lnTo>
                <a:lnTo>
                  <a:pt x="1140637" y="6153632"/>
                </a:lnTo>
                <a:lnTo>
                  <a:pt x="1142873" y="6142875"/>
                </a:lnTo>
                <a:close/>
              </a:path>
              <a:path w="4086225" h="6352540">
                <a:moveTo>
                  <a:pt x="1197610" y="6324930"/>
                </a:moveTo>
                <a:lnTo>
                  <a:pt x="1195501" y="6314173"/>
                </a:lnTo>
                <a:lnTo>
                  <a:pt x="1189710" y="6305334"/>
                </a:lnTo>
                <a:lnTo>
                  <a:pt x="1181049" y="6299365"/>
                </a:lnTo>
                <a:lnTo>
                  <a:pt x="1170305" y="6297168"/>
                </a:lnTo>
                <a:lnTo>
                  <a:pt x="1159814" y="6299365"/>
                </a:lnTo>
                <a:lnTo>
                  <a:pt x="1151128" y="6305347"/>
                </a:lnTo>
                <a:lnTo>
                  <a:pt x="1145184" y="6314173"/>
                </a:lnTo>
                <a:lnTo>
                  <a:pt x="1143000" y="6324930"/>
                </a:lnTo>
                <a:lnTo>
                  <a:pt x="1145184" y="6335281"/>
                </a:lnTo>
                <a:lnTo>
                  <a:pt x="1151128" y="6343891"/>
                </a:lnTo>
                <a:lnTo>
                  <a:pt x="1159814" y="6349784"/>
                </a:lnTo>
                <a:lnTo>
                  <a:pt x="1170305" y="6351956"/>
                </a:lnTo>
                <a:lnTo>
                  <a:pt x="1181049" y="6349784"/>
                </a:lnTo>
                <a:lnTo>
                  <a:pt x="1189710" y="6343891"/>
                </a:lnTo>
                <a:lnTo>
                  <a:pt x="1195501" y="6335281"/>
                </a:lnTo>
                <a:lnTo>
                  <a:pt x="1197610" y="6324930"/>
                </a:lnTo>
                <a:close/>
              </a:path>
              <a:path w="4086225" h="6352540">
                <a:moveTo>
                  <a:pt x="1197610" y="5939790"/>
                </a:moveTo>
                <a:lnTo>
                  <a:pt x="1195501" y="5929300"/>
                </a:lnTo>
                <a:lnTo>
                  <a:pt x="1189710" y="5920841"/>
                </a:lnTo>
                <a:lnTo>
                  <a:pt x="1181049" y="5915190"/>
                </a:lnTo>
                <a:lnTo>
                  <a:pt x="1170305" y="5913120"/>
                </a:lnTo>
                <a:lnTo>
                  <a:pt x="1159814" y="5915190"/>
                </a:lnTo>
                <a:lnTo>
                  <a:pt x="1151128" y="5920841"/>
                </a:lnTo>
                <a:lnTo>
                  <a:pt x="1145184" y="5929300"/>
                </a:lnTo>
                <a:lnTo>
                  <a:pt x="1143000" y="5939790"/>
                </a:lnTo>
                <a:lnTo>
                  <a:pt x="1145184" y="5949975"/>
                </a:lnTo>
                <a:lnTo>
                  <a:pt x="1151128" y="5958446"/>
                </a:lnTo>
                <a:lnTo>
                  <a:pt x="1159814" y="5964237"/>
                </a:lnTo>
                <a:lnTo>
                  <a:pt x="1170305" y="5966384"/>
                </a:lnTo>
                <a:lnTo>
                  <a:pt x="1181049" y="5964237"/>
                </a:lnTo>
                <a:lnTo>
                  <a:pt x="1189710" y="5958446"/>
                </a:lnTo>
                <a:lnTo>
                  <a:pt x="1195501" y="5949975"/>
                </a:lnTo>
                <a:lnTo>
                  <a:pt x="1197610" y="5939790"/>
                </a:lnTo>
                <a:close/>
              </a:path>
              <a:path w="4086225" h="6352540">
                <a:moveTo>
                  <a:pt x="1305941" y="6142875"/>
                </a:moveTo>
                <a:lnTo>
                  <a:pt x="1303807" y="6132563"/>
                </a:lnTo>
                <a:lnTo>
                  <a:pt x="1297978" y="6123952"/>
                </a:lnTo>
                <a:lnTo>
                  <a:pt x="1289265" y="6118072"/>
                </a:lnTo>
                <a:lnTo>
                  <a:pt x="1278509" y="6115888"/>
                </a:lnTo>
                <a:lnTo>
                  <a:pt x="1267460" y="6118072"/>
                </a:lnTo>
                <a:lnTo>
                  <a:pt x="1258785" y="6123952"/>
                </a:lnTo>
                <a:lnTo>
                  <a:pt x="1253109" y="6132563"/>
                </a:lnTo>
                <a:lnTo>
                  <a:pt x="1251077" y="6142875"/>
                </a:lnTo>
                <a:lnTo>
                  <a:pt x="1253286" y="6153632"/>
                </a:lnTo>
                <a:lnTo>
                  <a:pt x="1259268" y="6162446"/>
                </a:lnTo>
                <a:lnTo>
                  <a:pt x="1268006" y="6168415"/>
                </a:lnTo>
                <a:lnTo>
                  <a:pt x="1278509" y="6170600"/>
                </a:lnTo>
                <a:lnTo>
                  <a:pt x="1289265" y="6168415"/>
                </a:lnTo>
                <a:lnTo>
                  <a:pt x="1297978" y="6162446"/>
                </a:lnTo>
                <a:lnTo>
                  <a:pt x="1303807" y="6153632"/>
                </a:lnTo>
                <a:lnTo>
                  <a:pt x="1305941" y="6142875"/>
                </a:lnTo>
                <a:close/>
              </a:path>
              <a:path w="4086225" h="6352540">
                <a:moveTo>
                  <a:pt x="1350137" y="6324930"/>
                </a:moveTo>
                <a:lnTo>
                  <a:pt x="1347927" y="6314173"/>
                </a:lnTo>
                <a:lnTo>
                  <a:pt x="1341945" y="6305334"/>
                </a:lnTo>
                <a:lnTo>
                  <a:pt x="1333093" y="6299365"/>
                </a:lnTo>
                <a:lnTo>
                  <a:pt x="1322324" y="6297168"/>
                </a:lnTo>
                <a:lnTo>
                  <a:pt x="1311986" y="6299365"/>
                </a:lnTo>
                <a:lnTo>
                  <a:pt x="1303362" y="6305347"/>
                </a:lnTo>
                <a:lnTo>
                  <a:pt x="1297457" y="6314173"/>
                </a:lnTo>
                <a:lnTo>
                  <a:pt x="1295273" y="6324930"/>
                </a:lnTo>
                <a:lnTo>
                  <a:pt x="1297457" y="6335281"/>
                </a:lnTo>
                <a:lnTo>
                  <a:pt x="1303362" y="6343891"/>
                </a:lnTo>
                <a:lnTo>
                  <a:pt x="1311986" y="6349784"/>
                </a:lnTo>
                <a:lnTo>
                  <a:pt x="1322324" y="6351956"/>
                </a:lnTo>
                <a:lnTo>
                  <a:pt x="1333093" y="6349784"/>
                </a:lnTo>
                <a:lnTo>
                  <a:pt x="1341945" y="6343891"/>
                </a:lnTo>
                <a:lnTo>
                  <a:pt x="1347927" y="6335281"/>
                </a:lnTo>
                <a:lnTo>
                  <a:pt x="1350137" y="6324930"/>
                </a:lnTo>
                <a:close/>
              </a:path>
              <a:path w="4086225" h="6352540">
                <a:moveTo>
                  <a:pt x="1350137" y="5939790"/>
                </a:moveTo>
                <a:lnTo>
                  <a:pt x="1347927" y="5929300"/>
                </a:lnTo>
                <a:lnTo>
                  <a:pt x="1341945" y="5920841"/>
                </a:lnTo>
                <a:lnTo>
                  <a:pt x="1333093" y="5915190"/>
                </a:lnTo>
                <a:lnTo>
                  <a:pt x="1322324" y="5913120"/>
                </a:lnTo>
                <a:lnTo>
                  <a:pt x="1311986" y="5915190"/>
                </a:lnTo>
                <a:lnTo>
                  <a:pt x="1303362" y="5920841"/>
                </a:lnTo>
                <a:lnTo>
                  <a:pt x="1297457" y="5929300"/>
                </a:lnTo>
                <a:lnTo>
                  <a:pt x="1295273" y="5939790"/>
                </a:lnTo>
                <a:lnTo>
                  <a:pt x="1297457" y="5949975"/>
                </a:lnTo>
                <a:lnTo>
                  <a:pt x="1303362" y="5958446"/>
                </a:lnTo>
                <a:lnTo>
                  <a:pt x="1311986" y="5964237"/>
                </a:lnTo>
                <a:lnTo>
                  <a:pt x="1322324" y="5966384"/>
                </a:lnTo>
                <a:lnTo>
                  <a:pt x="1333093" y="5964237"/>
                </a:lnTo>
                <a:lnTo>
                  <a:pt x="1341945" y="5958446"/>
                </a:lnTo>
                <a:lnTo>
                  <a:pt x="1347927" y="5949975"/>
                </a:lnTo>
                <a:lnTo>
                  <a:pt x="1350137" y="5939790"/>
                </a:lnTo>
                <a:close/>
              </a:path>
              <a:path w="4086225" h="6352540">
                <a:moveTo>
                  <a:pt x="1469009" y="6142875"/>
                </a:moveTo>
                <a:lnTo>
                  <a:pt x="1466811" y="6132563"/>
                </a:lnTo>
                <a:lnTo>
                  <a:pt x="1460906" y="6123952"/>
                </a:lnTo>
                <a:lnTo>
                  <a:pt x="1452283" y="6118072"/>
                </a:lnTo>
                <a:lnTo>
                  <a:pt x="1441958" y="6115888"/>
                </a:lnTo>
                <a:lnTo>
                  <a:pt x="1431175" y="6118072"/>
                </a:lnTo>
                <a:lnTo>
                  <a:pt x="1422336" y="6123952"/>
                </a:lnTo>
                <a:lnTo>
                  <a:pt x="1416342" y="6132563"/>
                </a:lnTo>
                <a:lnTo>
                  <a:pt x="1414145" y="6142875"/>
                </a:lnTo>
                <a:lnTo>
                  <a:pt x="1416342" y="6153632"/>
                </a:lnTo>
                <a:lnTo>
                  <a:pt x="1422336" y="6162446"/>
                </a:lnTo>
                <a:lnTo>
                  <a:pt x="1431175" y="6168415"/>
                </a:lnTo>
                <a:lnTo>
                  <a:pt x="1441958" y="6170600"/>
                </a:lnTo>
                <a:lnTo>
                  <a:pt x="1452283" y="6168415"/>
                </a:lnTo>
                <a:lnTo>
                  <a:pt x="1460906" y="6162446"/>
                </a:lnTo>
                <a:lnTo>
                  <a:pt x="1466811" y="6153632"/>
                </a:lnTo>
                <a:lnTo>
                  <a:pt x="1469009" y="6142875"/>
                </a:lnTo>
                <a:close/>
              </a:path>
              <a:path w="4086225" h="6352540">
                <a:moveTo>
                  <a:pt x="1513205" y="6324930"/>
                </a:moveTo>
                <a:lnTo>
                  <a:pt x="1511007" y="6314173"/>
                </a:lnTo>
                <a:lnTo>
                  <a:pt x="1505102" y="6305334"/>
                </a:lnTo>
                <a:lnTo>
                  <a:pt x="1496479" y="6299365"/>
                </a:lnTo>
                <a:lnTo>
                  <a:pt x="1486154" y="6297168"/>
                </a:lnTo>
                <a:lnTo>
                  <a:pt x="1475117" y="6299365"/>
                </a:lnTo>
                <a:lnTo>
                  <a:pt x="1466367" y="6305347"/>
                </a:lnTo>
                <a:lnTo>
                  <a:pt x="1460715" y="6314173"/>
                </a:lnTo>
                <a:lnTo>
                  <a:pt x="1458976" y="6324930"/>
                </a:lnTo>
                <a:lnTo>
                  <a:pt x="1461160" y="6335281"/>
                </a:lnTo>
                <a:lnTo>
                  <a:pt x="1467078" y="6343891"/>
                </a:lnTo>
                <a:lnTo>
                  <a:pt x="1475740" y="6349784"/>
                </a:lnTo>
                <a:lnTo>
                  <a:pt x="1486154" y="6351956"/>
                </a:lnTo>
                <a:lnTo>
                  <a:pt x="1496479" y="6349784"/>
                </a:lnTo>
                <a:lnTo>
                  <a:pt x="1505102" y="6343891"/>
                </a:lnTo>
                <a:lnTo>
                  <a:pt x="1511007" y="6335281"/>
                </a:lnTo>
                <a:lnTo>
                  <a:pt x="1513205" y="6324930"/>
                </a:lnTo>
                <a:close/>
              </a:path>
              <a:path w="4086225" h="6352540">
                <a:moveTo>
                  <a:pt x="1513205" y="5939790"/>
                </a:moveTo>
                <a:lnTo>
                  <a:pt x="1511007" y="5929300"/>
                </a:lnTo>
                <a:lnTo>
                  <a:pt x="1505102" y="5920841"/>
                </a:lnTo>
                <a:lnTo>
                  <a:pt x="1496479" y="5915190"/>
                </a:lnTo>
                <a:lnTo>
                  <a:pt x="1486154" y="5913120"/>
                </a:lnTo>
                <a:lnTo>
                  <a:pt x="1475117" y="5915190"/>
                </a:lnTo>
                <a:lnTo>
                  <a:pt x="1466367" y="5920841"/>
                </a:lnTo>
                <a:lnTo>
                  <a:pt x="1460715" y="5929300"/>
                </a:lnTo>
                <a:lnTo>
                  <a:pt x="1458976" y="5939790"/>
                </a:lnTo>
                <a:lnTo>
                  <a:pt x="1461160" y="5949975"/>
                </a:lnTo>
                <a:lnTo>
                  <a:pt x="1467078" y="5958446"/>
                </a:lnTo>
                <a:lnTo>
                  <a:pt x="1475740" y="5964237"/>
                </a:lnTo>
                <a:lnTo>
                  <a:pt x="1486154" y="5966384"/>
                </a:lnTo>
                <a:lnTo>
                  <a:pt x="1496479" y="5964237"/>
                </a:lnTo>
                <a:lnTo>
                  <a:pt x="1505102" y="5958446"/>
                </a:lnTo>
                <a:lnTo>
                  <a:pt x="1511007" y="5949975"/>
                </a:lnTo>
                <a:lnTo>
                  <a:pt x="1513205" y="5939790"/>
                </a:lnTo>
                <a:close/>
              </a:path>
              <a:path w="4086225" h="6352540">
                <a:moveTo>
                  <a:pt x="1621282" y="6142875"/>
                </a:moveTo>
                <a:lnTo>
                  <a:pt x="1619097" y="6132563"/>
                </a:lnTo>
                <a:lnTo>
                  <a:pt x="1613154" y="6123952"/>
                </a:lnTo>
                <a:lnTo>
                  <a:pt x="1604340" y="6118072"/>
                </a:lnTo>
                <a:lnTo>
                  <a:pt x="1593596" y="6115888"/>
                </a:lnTo>
                <a:lnTo>
                  <a:pt x="1583270" y="6118072"/>
                </a:lnTo>
                <a:lnTo>
                  <a:pt x="1574698" y="6123952"/>
                </a:lnTo>
                <a:lnTo>
                  <a:pt x="1568831" y="6132563"/>
                </a:lnTo>
                <a:lnTo>
                  <a:pt x="1566672" y="6142875"/>
                </a:lnTo>
                <a:lnTo>
                  <a:pt x="1568831" y="6153632"/>
                </a:lnTo>
                <a:lnTo>
                  <a:pt x="1574698" y="6162446"/>
                </a:lnTo>
                <a:lnTo>
                  <a:pt x="1583270" y="6168415"/>
                </a:lnTo>
                <a:lnTo>
                  <a:pt x="1593596" y="6170600"/>
                </a:lnTo>
                <a:lnTo>
                  <a:pt x="1604340" y="6168415"/>
                </a:lnTo>
                <a:lnTo>
                  <a:pt x="1613154" y="6162446"/>
                </a:lnTo>
                <a:lnTo>
                  <a:pt x="1619097" y="6153632"/>
                </a:lnTo>
                <a:lnTo>
                  <a:pt x="1621282" y="6142875"/>
                </a:lnTo>
                <a:close/>
              </a:path>
              <a:path w="4086225" h="6352540">
                <a:moveTo>
                  <a:pt x="1676146" y="6324930"/>
                </a:moveTo>
                <a:lnTo>
                  <a:pt x="1673974" y="6314173"/>
                </a:lnTo>
                <a:lnTo>
                  <a:pt x="1668106" y="6305334"/>
                </a:lnTo>
                <a:lnTo>
                  <a:pt x="1659534" y="6299365"/>
                </a:lnTo>
                <a:lnTo>
                  <a:pt x="1649222" y="6297168"/>
                </a:lnTo>
                <a:lnTo>
                  <a:pt x="1638439" y="6299365"/>
                </a:lnTo>
                <a:lnTo>
                  <a:pt x="1629600" y="6305347"/>
                </a:lnTo>
                <a:lnTo>
                  <a:pt x="1623606" y="6314173"/>
                </a:lnTo>
                <a:lnTo>
                  <a:pt x="1621409" y="6324930"/>
                </a:lnTo>
                <a:lnTo>
                  <a:pt x="1623606" y="6335281"/>
                </a:lnTo>
                <a:lnTo>
                  <a:pt x="1629600" y="6343891"/>
                </a:lnTo>
                <a:lnTo>
                  <a:pt x="1638439" y="6349784"/>
                </a:lnTo>
                <a:lnTo>
                  <a:pt x="1649222" y="6351956"/>
                </a:lnTo>
                <a:lnTo>
                  <a:pt x="1659534" y="6349784"/>
                </a:lnTo>
                <a:lnTo>
                  <a:pt x="1668106" y="6343891"/>
                </a:lnTo>
                <a:lnTo>
                  <a:pt x="1673974" y="6335281"/>
                </a:lnTo>
                <a:lnTo>
                  <a:pt x="1676146" y="6324930"/>
                </a:lnTo>
                <a:close/>
              </a:path>
              <a:path w="4086225" h="6352540">
                <a:moveTo>
                  <a:pt x="1676146" y="5939790"/>
                </a:moveTo>
                <a:lnTo>
                  <a:pt x="1673974" y="5929300"/>
                </a:lnTo>
                <a:lnTo>
                  <a:pt x="1668106" y="5920841"/>
                </a:lnTo>
                <a:lnTo>
                  <a:pt x="1659534" y="5915190"/>
                </a:lnTo>
                <a:lnTo>
                  <a:pt x="1649222" y="5913120"/>
                </a:lnTo>
                <a:lnTo>
                  <a:pt x="1638122" y="5915190"/>
                </a:lnTo>
                <a:lnTo>
                  <a:pt x="1629308" y="5920841"/>
                </a:lnTo>
                <a:lnTo>
                  <a:pt x="1623504" y="5929300"/>
                </a:lnTo>
                <a:lnTo>
                  <a:pt x="1621409" y="5939790"/>
                </a:lnTo>
                <a:lnTo>
                  <a:pt x="1623606" y="5949975"/>
                </a:lnTo>
                <a:lnTo>
                  <a:pt x="1629600" y="5958446"/>
                </a:lnTo>
                <a:lnTo>
                  <a:pt x="1638439" y="5964237"/>
                </a:lnTo>
                <a:lnTo>
                  <a:pt x="1649222" y="5966384"/>
                </a:lnTo>
                <a:lnTo>
                  <a:pt x="1659534" y="5964237"/>
                </a:lnTo>
                <a:lnTo>
                  <a:pt x="1668106" y="5958446"/>
                </a:lnTo>
                <a:lnTo>
                  <a:pt x="1673974" y="5949975"/>
                </a:lnTo>
                <a:lnTo>
                  <a:pt x="1676146" y="5939790"/>
                </a:lnTo>
                <a:close/>
              </a:path>
              <a:path w="4086225" h="6352540">
                <a:moveTo>
                  <a:pt x="1782953" y="6142875"/>
                </a:moveTo>
                <a:lnTo>
                  <a:pt x="1780882" y="6132563"/>
                </a:lnTo>
                <a:lnTo>
                  <a:pt x="1775231" y="6123952"/>
                </a:lnTo>
                <a:lnTo>
                  <a:pt x="1766760" y="6118072"/>
                </a:lnTo>
                <a:lnTo>
                  <a:pt x="1756283" y="6115888"/>
                </a:lnTo>
                <a:lnTo>
                  <a:pt x="1745856" y="6118072"/>
                </a:lnTo>
                <a:lnTo>
                  <a:pt x="1737436" y="6123952"/>
                </a:lnTo>
                <a:lnTo>
                  <a:pt x="1731797" y="6132563"/>
                </a:lnTo>
                <a:lnTo>
                  <a:pt x="1729740" y="6142875"/>
                </a:lnTo>
                <a:lnTo>
                  <a:pt x="1731886" y="6153632"/>
                </a:lnTo>
                <a:lnTo>
                  <a:pt x="1737677" y="6162446"/>
                </a:lnTo>
                <a:lnTo>
                  <a:pt x="1746123" y="6168415"/>
                </a:lnTo>
                <a:lnTo>
                  <a:pt x="1756283" y="6170600"/>
                </a:lnTo>
                <a:lnTo>
                  <a:pt x="1766760" y="6168415"/>
                </a:lnTo>
                <a:lnTo>
                  <a:pt x="1775231" y="6162446"/>
                </a:lnTo>
                <a:lnTo>
                  <a:pt x="1780882" y="6153632"/>
                </a:lnTo>
                <a:lnTo>
                  <a:pt x="1782953" y="6142875"/>
                </a:lnTo>
                <a:close/>
              </a:path>
              <a:path w="4086225" h="6352540">
                <a:moveTo>
                  <a:pt x="1839214" y="6324930"/>
                </a:moveTo>
                <a:lnTo>
                  <a:pt x="1837143" y="6314173"/>
                </a:lnTo>
                <a:lnTo>
                  <a:pt x="1831505" y="6305334"/>
                </a:lnTo>
                <a:lnTo>
                  <a:pt x="1823085" y="6299365"/>
                </a:lnTo>
                <a:lnTo>
                  <a:pt x="1812671" y="6297168"/>
                </a:lnTo>
                <a:lnTo>
                  <a:pt x="1802447" y="6299365"/>
                </a:lnTo>
                <a:lnTo>
                  <a:pt x="1793951" y="6305347"/>
                </a:lnTo>
                <a:lnTo>
                  <a:pt x="1788147" y="6314173"/>
                </a:lnTo>
                <a:lnTo>
                  <a:pt x="1786001" y="6324930"/>
                </a:lnTo>
                <a:lnTo>
                  <a:pt x="1788147" y="6335281"/>
                </a:lnTo>
                <a:lnTo>
                  <a:pt x="1793951" y="6343891"/>
                </a:lnTo>
                <a:lnTo>
                  <a:pt x="1802447" y="6349784"/>
                </a:lnTo>
                <a:lnTo>
                  <a:pt x="1812671" y="6351956"/>
                </a:lnTo>
                <a:lnTo>
                  <a:pt x="1823085" y="6349784"/>
                </a:lnTo>
                <a:lnTo>
                  <a:pt x="1831505" y="6343891"/>
                </a:lnTo>
                <a:lnTo>
                  <a:pt x="1837143" y="6335281"/>
                </a:lnTo>
                <a:lnTo>
                  <a:pt x="1839214" y="6324930"/>
                </a:lnTo>
                <a:close/>
              </a:path>
              <a:path w="4086225" h="6352540">
                <a:moveTo>
                  <a:pt x="1839214" y="5939790"/>
                </a:moveTo>
                <a:lnTo>
                  <a:pt x="1837143" y="5929300"/>
                </a:lnTo>
                <a:lnTo>
                  <a:pt x="1831505" y="5920841"/>
                </a:lnTo>
                <a:lnTo>
                  <a:pt x="1823085" y="5915190"/>
                </a:lnTo>
                <a:lnTo>
                  <a:pt x="1812671" y="5913120"/>
                </a:lnTo>
                <a:lnTo>
                  <a:pt x="1802447" y="5915190"/>
                </a:lnTo>
                <a:lnTo>
                  <a:pt x="1793951" y="5920841"/>
                </a:lnTo>
                <a:lnTo>
                  <a:pt x="1788147" y="5929300"/>
                </a:lnTo>
                <a:lnTo>
                  <a:pt x="1786001" y="5939790"/>
                </a:lnTo>
                <a:lnTo>
                  <a:pt x="1788147" y="5949975"/>
                </a:lnTo>
                <a:lnTo>
                  <a:pt x="1793951" y="5958446"/>
                </a:lnTo>
                <a:lnTo>
                  <a:pt x="1802447" y="5964237"/>
                </a:lnTo>
                <a:lnTo>
                  <a:pt x="1812671" y="5966384"/>
                </a:lnTo>
                <a:lnTo>
                  <a:pt x="1823085" y="5964237"/>
                </a:lnTo>
                <a:lnTo>
                  <a:pt x="1831505" y="5958446"/>
                </a:lnTo>
                <a:lnTo>
                  <a:pt x="1837143" y="5949975"/>
                </a:lnTo>
                <a:lnTo>
                  <a:pt x="1839214" y="5939790"/>
                </a:lnTo>
                <a:close/>
              </a:path>
              <a:path w="4086225" h="6352540">
                <a:moveTo>
                  <a:pt x="1947545" y="6142875"/>
                </a:moveTo>
                <a:lnTo>
                  <a:pt x="1945386" y="6132563"/>
                </a:lnTo>
                <a:lnTo>
                  <a:pt x="1939569" y="6123952"/>
                </a:lnTo>
                <a:lnTo>
                  <a:pt x="1931035" y="6118072"/>
                </a:lnTo>
                <a:lnTo>
                  <a:pt x="1920748" y="6115888"/>
                </a:lnTo>
                <a:lnTo>
                  <a:pt x="1909800" y="6118072"/>
                </a:lnTo>
                <a:lnTo>
                  <a:pt x="1901075" y="6123952"/>
                </a:lnTo>
                <a:lnTo>
                  <a:pt x="1895500" y="6132563"/>
                </a:lnTo>
                <a:lnTo>
                  <a:pt x="1894078" y="6142875"/>
                </a:lnTo>
                <a:lnTo>
                  <a:pt x="1896135" y="6153632"/>
                </a:lnTo>
                <a:lnTo>
                  <a:pt x="1901786" y="6162446"/>
                </a:lnTo>
                <a:lnTo>
                  <a:pt x="1910257" y="6168415"/>
                </a:lnTo>
                <a:lnTo>
                  <a:pt x="1920748" y="6170600"/>
                </a:lnTo>
                <a:lnTo>
                  <a:pt x="1931035" y="6168415"/>
                </a:lnTo>
                <a:lnTo>
                  <a:pt x="1939569" y="6162446"/>
                </a:lnTo>
                <a:lnTo>
                  <a:pt x="1945386" y="6153632"/>
                </a:lnTo>
                <a:lnTo>
                  <a:pt x="1947545" y="6142875"/>
                </a:lnTo>
                <a:close/>
              </a:path>
              <a:path w="4086225" h="6352540">
                <a:moveTo>
                  <a:pt x="2003806" y="6324930"/>
                </a:moveTo>
                <a:lnTo>
                  <a:pt x="2001634" y="6314173"/>
                </a:lnTo>
                <a:lnTo>
                  <a:pt x="1995766" y="6305334"/>
                </a:lnTo>
                <a:lnTo>
                  <a:pt x="1987194" y="6299365"/>
                </a:lnTo>
                <a:lnTo>
                  <a:pt x="1976882" y="6297168"/>
                </a:lnTo>
                <a:lnTo>
                  <a:pt x="1966125" y="6299365"/>
                </a:lnTo>
                <a:lnTo>
                  <a:pt x="1957324" y="6305347"/>
                </a:lnTo>
                <a:lnTo>
                  <a:pt x="1951367" y="6314173"/>
                </a:lnTo>
                <a:lnTo>
                  <a:pt x="1949196" y="6324930"/>
                </a:lnTo>
                <a:lnTo>
                  <a:pt x="1951367" y="6335281"/>
                </a:lnTo>
                <a:lnTo>
                  <a:pt x="1957324" y="6343891"/>
                </a:lnTo>
                <a:lnTo>
                  <a:pt x="1966125" y="6349784"/>
                </a:lnTo>
                <a:lnTo>
                  <a:pt x="1976882" y="6351956"/>
                </a:lnTo>
                <a:lnTo>
                  <a:pt x="1987194" y="6349784"/>
                </a:lnTo>
                <a:lnTo>
                  <a:pt x="1995766" y="6343891"/>
                </a:lnTo>
                <a:lnTo>
                  <a:pt x="2001634" y="6335281"/>
                </a:lnTo>
                <a:lnTo>
                  <a:pt x="2003806" y="6324930"/>
                </a:lnTo>
                <a:close/>
              </a:path>
              <a:path w="4086225" h="6352540">
                <a:moveTo>
                  <a:pt x="2003806" y="5939790"/>
                </a:moveTo>
                <a:lnTo>
                  <a:pt x="2001634" y="5929300"/>
                </a:lnTo>
                <a:lnTo>
                  <a:pt x="1995766" y="5920841"/>
                </a:lnTo>
                <a:lnTo>
                  <a:pt x="1987194" y="5915190"/>
                </a:lnTo>
                <a:lnTo>
                  <a:pt x="1976882" y="5913120"/>
                </a:lnTo>
                <a:lnTo>
                  <a:pt x="1966125" y="5915190"/>
                </a:lnTo>
                <a:lnTo>
                  <a:pt x="1957324" y="5920841"/>
                </a:lnTo>
                <a:lnTo>
                  <a:pt x="1951367" y="5929300"/>
                </a:lnTo>
                <a:lnTo>
                  <a:pt x="1949196" y="5939790"/>
                </a:lnTo>
                <a:lnTo>
                  <a:pt x="1951367" y="5949975"/>
                </a:lnTo>
                <a:lnTo>
                  <a:pt x="1957324" y="5958446"/>
                </a:lnTo>
                <a:lnTo>
                  <a:pt x="1966125" y="5964237"/>
                </a:lnTo>
                <a:lnTo>
                  <a:pt x="1976882" y="5966384"/>
                </a:lnTo>
                <a:lnTo>
                  <a:pt x="1987194" y="5964237"/>
                </a:lnTo>
                <a:lnTo>
                  <a:pt x="1995766" y="5958446"/>
                </a:lnTo>
                <a:lnTo>
                  <a:pt x="2001634" y="5949975"/>
                </a:lnTo>
                <a:lnTo>
                  <a:pt x="2003806" y="5939790"/>
                </a:lnTo>
                <a:close/>
              </a:path>
              <a:path w="4086225" h="6352540">
                <a:moveTo>
                  <a:pt x="2095157" y="0"/>
                </a:moveTo>
                <a:lnTo>
                  <a:pt x="2080933" y="0"/>
                </a:lnTo>
                <a:lnTo>
                  <a:pt x="1824101" y="253250"/>
                </a:lnTo>
                <a:lnTo>
                  <a:pt x="1825752" y="256032"/>
                </a:lnTo>
                <a:lnTo>
                  <a:pt x="1827276" y="259207"/>
                </a:lnTo>
                <a:lnTo>
                  <a:pt x="1829308" y="262128"/>
                </a:lnTo>
                <a:lnTo>
                  <a:pt x="2095157" y="0"/>
                </a:lnTo>
                <a:close/>
              </a:path>
              <a:path w="4086225" h="6352540">
                <a:moveTo>
                  <a:pt x="2110613" y="6142875"/>
                </a:moveTo>
                <a:lnTo>
                  <a:pt x="2108530" y="6132563"/>
                </a:lnTo>
                <a:lnTo>
                  <a:pt x="2102840" y="6123952"/>
                </a:lnTo>
                <a:lnTo>
                  <a:pt x="2094369" y="6118072"/>
                </a:lnTo>
                <a:lnTo>
                  <a:pt x="2083943" y="6115888"/>
                </a:lnTo>
                <a:lnTo>
                  <a:pt x="2073770" y="6118072"/>
                </a:lnTo>
                <a:lnTo>
                  <a:pt x="2065274" y="6123952"/>
                </a:lnTo>
                <a:lnTo>
                  <a:pt x="2059432" y="6132563"/>
                </a:lnTo>
                <a:lnTo>
                  <a:pt x="2057273" y="6142875"/>
                </a:lnTo>
                <a:lnTo>
                  <a:pt x="2059432" y="6153632"/>
                </a:lnTo>
                <a:lnTo>
                  <a:pt x="2065274" y="6162446"/>
                </a:lnTo>
                <a:lnTo>
                  <a:pt x="2073770" y="6168415"/>
                </a:lnTo>
                <a:lnTo>
                  <a:pt x="2083943" y="6170600"/>
                </a:lnTo>
                <a:lnTo>
                  <a:pt x="2094369" y="6168415"/>
                </a:lnTo>
                <a:lnTo>
                  <a:pt x="2102840" y="6162446"/>
                </a:lnTo>
                <a:lnTo>
                  <a:pt x="2108530" y="6153632"/>
                </a:lnTo>
                <a:lnTo>
                  <a:pt x="2110613" y="6142875"/>
                </a:lnTo>
                <a:close/>
              </a:path>
              <a:path w="4086225" h="6352540">
                <a:moveTo>
                  <a:pt x="2165350" y="6324930"/>
                </a:moveTo>
                <a:lnTo>
                  <a:pt x="2163216" y="6314173"/>
                </a:lnTo>
                <a:lnTo>
                  <a:pt x="2157450" y="6305334"/>
                </a:lnTo>
                <a:lnTo>
                  <a:pt x="2149005" y="6299365"/>
                </a:lnTo>
                <a:lnTo>
                  <a:pt x="2138807" y="6297168"/>
                </a:lnTo>
                <a:lnTo>
                  <a:pt x="2128596" y="6299365"/>
                </a:lnTo>
                <a:lnTo>
                  <a:pt x="2120150" y="6305347"/>
                </a:lnTo>
                <a:lnTo>
                  <a:pt x="2114385" y="6314173"/>
                </a:lnTo>
                <a:lnTo>
                  <a:pt x="2112264" y="6324930"/>
                </a:lnTo>
                <a:lnTo>
                  <a:pt x="2114385" y="6335281"/>
                </a:lnTo>
                <a:lnTo>
                  <a:pt x="2120150" y="6343891"/>
                </a:lnTo>
                <a:lnTo>
                  <a:pt x="2128596" y="6349784"/>
                </a:lnTo>
                <a:lnTo>
                  <a:pt x="2138807" y="6351956"/>
                </a:lnTo>
                <a:lnTo>
                  <a:pt x="2149005" y="6349784"/>
                </a:lnTo>
                <a:lnTo>
                  <a:pt x="2157450" y="6343891"/>
                </a:lnTo>
                <a:lnTo>
                  <a:pt x="2163216" y="6335281"/>
                </a:lnTo>
                <a:lnTo>
                  <a:pt x="2165350" y="6324930"/>
                </a:lnTo>
                <a:close/>
              </a:path>
              <a:path w="4086225" h="6352540">
                <a:moveTo>
                  <a:pt x="2165350" y="5939790"/>
                </a:moveTo>
                <a:lnTo>
                  <a:pt x="2163216" y="5929300"/>
                </a:lnTo>
                <a:lnTo>
                  <a:pt x="2157450" y="5920841"/>
                </a:lnTo>
                <a:lnTo>
                  <a:pt x="2149005" y="5915190"/>
                </a:lnTo>
                <a:lnTo>
                  <a:pt x="2138807" y="5913120"/>
                </a:lnTo>
                <a:lnTo>
                  <a:pt x="2128596" y="5915190"/>
                </a:lnTo>
                <a:lnTo>
                  <a:pt x="2120150" y="5920841"/>
                </a:lnTo>
                <a:lnTo>
                  <a:pt x="2114385" y="5929300"/>
                </a:lnTo>
                <a:lnTo>
                  <a:pt x="2112264" y="5939790"/>
                </a:lnTo>
                <a:lnTo>
                  <a:pt x="2114385" y="5949975"/>
                </a:lnTo>
                <a:lnTo>
                  <a:pt x="2120150" y="5958446"/>
                </a:lnTo>
                <a:lnTo>
                  <a:pt x="2128596" y="5964237"/>
                </a:lnTo>
                <a:lnTo>
                  <a:pt x="2138807" y="5966384"/>
                </a:lnTo>
                <a:lnTo>
                  <a:pt x="2149005" y="5964237"/>
                </a:lnTo>
                <a:lnTo>
                  <a:pt x="2157450" y="5958446"/>
                </a:lnTo>
                <a:lnTo>
                  <a:pt x="2163216" y="5949975"/>
                </a:lnTo>
                <a:lnTo>
                  <a:pt x="2165350" y="5939790"/>
                </a:lnTo>
                <a:close/>
              </a:path>
              <a:path w="4086225" h="6352540">
                <a:moveTo>
                  <a:pt x="2273681" y="6142875"/>
                </a:moveTo>
                <a:lnTo>
                  <a:pt x="2271484" y="6132563"/>
                </a:lnTo>
                <a:lnTo>
                  <a:pt x="2265578" y="6123952"/>
                </a:lnTo>
                <a:lnTo>
                  <a:pt x="2256955" y="6118072"/>
                </a:lnTo>
                <a:lnTo>
                  <a:pt x="2246630" y="6115888"/>
                </a:lnTo>
                <a:lnTo>
                  <a:pt x="2235860" y="6118072"/>
                </a:lnTo>
                <a:lnTo>
                  <a:pt x="2227084" y="6123952"/>
                </a:lnTo>
                <a:lnTo>
                  <a:pt x="2221280" y="6132563"/>
                </a:lnTo>
                <a:lnTo>
                  <a:pt x="2219452" y="6142875"/>
                </a:lnTo>
                <a:lnTo>
                  <a:pt x="2221547" y="6153632"/>
                </a:lnTo>
                <a:lnTo>
                  <a:pt x="2227326" y="6162446"/>
                </a:lnTo>
                <a:lnTo>
                  <a:pt x="2235949" y="6168415"/>
                </a:lnTo>
                <a:lnTo>
                  <a:pt x="2246630" y="6170600"/>
                </a:lnTo>
                <a:lnTo>
                  <a:pt x="2256955" y="6168415"/>
                </a:lnTo>
                <a:lnTo>
                  <a:pt x="2265578" y="6162446"/>
                </a:lnTo>
                <a:lnTo>
                  <a:pt x="2271484" y="6153632"/>
                </a:lnTo>
                <a:lnTo>
                  <a:pt x="2273681" y="6142875"/>
                </a:lnTo>
                <a:close/>
              </a:path>
              <a:path w="4086225" h="6352540">
                <a:moveTo>
                  <a:pt x="2329434" y="0"/>
                </a:moveTo>
                <a:lnTo>
                  <a:pt x="2315095" y="0"/>
                </a:lnTo>
                <a:lnTo>
                  <a:pt x="1910969" y="398399"/>
                </a:lnTo>
                <a:lnTo>
                  <a:pt x="1913001" y="401701"/>
                </a:lnTo>
                <a:lnTo>
                  <a:pt x="1915033" y="404114"/>
                </a:lnTo>
                <a:lnTo>
                  <a:pt x="1916684" y="406908"/>
                </a:lnTo>
                <a:lnTo>
                  <a:pt x="2329434" y="0"/>
                </a:lnTo>
                <a:close/>
              </a:path>
              <a:path w="4086225" h="6352540">
                <a:moveTo>
                  <a:pt x="2330069" y="6324930"/>
                </a:moveTo>
                <a:lnTo>
                  <a:pt x="2327910" y="6314173"/>
                </a:lnTo>
                <a:lnTo>
                  <a:pt x="2322093" y="6305334"/>
                </a:lnTo>
                <a:lnTo>
                  <a:pt x="2313559" y="6299365"/>
                </a:lnTo>
                <a:lnTo>
                  <a:pt x="2303272" y="6297168"/>
                </a:lnTo>
                <a:lnTo>
                  <a:pt x="2292324" y="6299365"/>
                </a:lnTo>
                <a:lnTo>
                  <a:pt x="2283599" y="6305347"/>
                </a:lnTo>
                <a:lnTo>
                  <a:pt x="2278024" y="6314173"/>
                </a:lnTo>
                <a:lnTo>
                  <a:pt x="2276602" y="6324930"/>
                </a:lnTo>
                <a:lnTo>
                  <a:pt x="2278659" y="6335281"/>
                </a:lnTo>
                <a:lnTo>
                  <a:pt x="2284311" y="6343891"/>
                </a:lnTo>
                <a:lnTo>
                  <a:pt x="2292781" y="6349784"/>
                </a:lnTo>
                <a:lnTo>
                  <a:pt x="2303272" y="6351956"/>
                </a:lnTo>
                <a:lnTo>
                  <a:pt x="2313559" y="6349784"/>
                </a:lnTo>
                <a:lnTo>
                  <a:pt x="2322093" y="6343891"/>
                </a:lnTo>
                <a:lnTo>
                  <a:pt x="2327910" y="6335281"/>
                </a:lnTo>
                <a:lnTo>
                  <a:pt x="2330069" y="6324930"/>
                </a:lnTo>
                <a:close/>
              </a:path>
              <a:path w="4086225" h="6352540">
                <a:moveTo>
                  <a:pt x="2330069" y="5939790"/>
                </a:moveTo>
                <a:lnTo>
                  <a:pt x="2327910" y="5929300"/>
                </a:lnTo>
                <a:lnTo>
                  <a:pt x="2322093" y="5920841"/>
                </a:lnTo>
                <a:lnTo>
                  <a:pt x="2313559" y="5915190"/>
                </a:lnTo>
                <a:lnTo>
                  <a:pt x="2303272" y="5913120"/>
                </a:lnTo>
                <a:lnTo>
                  <a:pt x="2292324" y="5915190"/>
                </a:lnTo>
                <a:lnTo>
                  <a:pt x="2283599" y="5920841"/>
                </a:lnTo>
                <a:lnTo>
                  <a:pt x="2278024" y="5929300"/>
                </a:lnTo>
                <a:lnTo>
                  <a:pt x="2276602" y="5939790"/>
                </a:lnTo>
                <a:lnTo>
                  <a:pt x="2278659" y="5949975"/>
                </a:lnTo>
                <a:lnTo>
                  <a:pt x="2284311" y="5958446"/>
                </a:lnTo>
                <a:lnTo>
                  <a:pt x="2292781" y="5964237"/>
                </a:lnTo>
                <a:lnTo>
                  <a:pt x="2303272" y="5966384"/>
                </a:lnTo>
                <a:lnTo>
                  <a:pt x="2313559" y="5964237"/>
                </a:lnTo>
                <a:lnTo>
                  <a:pt x="2322093" y="5958446"/>
                </a:lnTo>
                <a:lnTo>
                  <a:pt x="2327910" y="5949975"/>
                </a:lnTo>
                <a:lnTo>
                  <a:pt x="2330069" y="5939790"/>
                </a:lnTo>
                <a:close/>
              </a:path>
              <a:path w="4086225" h="6352540">
                <a:moveTo>
                  <a:pt x="2438146" y="6142875"/>
                </a:moveTo>
                <a:lnTo>
                  <a:pt x="2435961" y="6132563"/>
                </a:lnTo>
                <a:lnTo>
                  <a:pt x="2430018" y="6123952"/>
                </a:lnTo>
                <a:lnTo>
                  <a:pt x="2421204" y="6118072"/>
                </a:lnTo>
                <a:lnTo>
                  <a:pt x="2410460" y="6115888"/>
                </a:lnTo>
                <a:lnTo>
                  <a:pt x="2400122" y="6118072"/>
                </a:lnTo>
                <a:lnTo>
                  <a:pt x="2391499" y="6123952"/>
                </a:lnTo>
                <a:lnTo>
                  <a:pt x="2385593" y="6132563"/>
                </a:lnTo>
                <a:lnTo>
                  <a:pt x="2383409" y="6142875"/>
                </a:lnTo>
                <a:lnTo>
                  <a:pt x="2385593" y="6153632"/>
                </a:lnTo>
                <a:lnTo>
                  <a:pt x="2391499" y="6162446"/>
                </a:lnTo>
                <a:lnTo>
                  <a:pt x="2400122" y="6168415"/>
                </a:lnTo>
                <a:lnTo>
                  <a:pt x="2410460" y="6170600"/>
                </a:lnTo>
                <a:lnTo>
                  <a:pt x="2421204" y="6168415"/>
                </a:lnTo>
                <a:lnTo>
                  <a:pt x="2430018" y="6162446"/>
                </a:lnTo>
                <a:lnTo>
                  <a:pt x="2435961" y="6153632"/>
                </a:lnTo>
                <a:lnTo>
                  <a:pt x="2438146" y="6142875"/>
                </a:lnTo>
                <a:close/>
              </a:path>
              <a:path w="4086225" h="6352540">
                <a:moveTo>
                  <a:pt x="2493137" y="6324930"/>
                </a:moveTo>
                <a:lnTo>
                  <a:pt x="2490927" y="6314173"/>
                </a:lnTo>
                <a:lnTo>
                  <a:pt x="2484945" y="6305334"/>
                </a:lnTo>
                <a:lnTo>
                  <a:pt x="2476093" y="6299365"/>
                </a:lnTo>
                <a:lnTo>
                  <a:pt x="2465324" y="6297168"/>
                </a:lnTo>
                <a:lnTo>
                  <a:pt x="2454452" y="6299365"/>
                </a:lnTo>
                <a:lnTo>
                  <a:pt x="2445893" y="6305347"/>
                </a:lnTo>
                <a:lnTo>
                  <a:pt x="2440279" y="6314173"/>
                </a:lnTo>
                <a:lnTo>
                  <a:pt x="2438273" y="6324930"/>
                </a:lnTo>
                <a:lnTo>
                  <a:pt x="2440457" y="6335281"/>
                </a:lnTo>
                <a:lnTo>
                  <a:pt x="2446363" y="6343891"/>
                </a:lnTo>
                <a:lnTo>
                  <a:pt x="2454986" y="6349784"/>
                </a:lnTo>
                <a:lnTo>
                  <a:pt x="2465324" y="6351956"/>
                </a:lnTo>
                <a:lnTo>
                  <a:pt x="2476093" y="6349784"/>
                </a:lnTo>
                <a:lnTo>
                  <a:pt x="2484945" y="6343891"/>
                </a:lnTo>
                <a:lnTo>
                  <a:pt x="2490927" y="6335281"/>
                </a:lnTo>
                <a:lnTo>
                  <a:pt x="2493137" y="6324930"/>
                </a:lnTo>
                <a:close/>
              </a:path>
              <a:path w="4086225" h="6352540">
                <a:moveTo>
                  <a:pt x="2493137" y="5939790"/>
                </a:moveTo>
                <a:lnTo>
                  <a:pt x="2490927" y="5929300"/>
                </a:lnTo>
                <a:lnTo>
                  <a:pt x="2484945" y="5920841"/>
                </a:lnTo>
                <a:lnTo>
                  <a:pt x="2476093" y="5915190"/>
                </a:lnTo>
                <a:lnTo>
                  <a:pt x="2465324" y="5913120"/>
                </a:lnTo>
                <a:lnTo>
                  <a:pt x="2454452" y="5915190"/>
                </a:lnTo>
                <a:lnTo>
                  <a:pt x="2445893" y="5920841"/>
                </a:lnTo>
                <a:lnTo>
                  <a:pt x="2440279" y="5929300"/>
                </a:lnTo>
                <a:lnTo>
                  <a:pt x="2438273" y="5939790"/>
                </a:lnTo>
                <a:lnTo>
                  <a:pt x="2440457" y="5949975"/>
                </a:lnTo>
                <a:lnTo>
                  <a:pt x="2446363" y="5958446"/>
                </a:lnTo>
                <a:lnTo>
                  <a:pt x="2454986" y="5964237"/>
                </a:lnTo>
                <a:lnTo>
                  <a:pt x="2465324" y="5966384"/>
                </a:lnTo>
                <a:lnTo>
                  <a:pt x="2476093" y="5964237"/>
                </a:lnTo>
                <a:lnTo>
                  <a:pt x="2484945" y="5958446"/>
                </a:lnTo>
                <a:lnTo>
                  <a:pt x="2490927" y="5949975"/>
                </a:lnTo>
                <a:lnTo>
                  <a:pt x="2493137" y="5939790"/>
                </a:lnTo>
                <a:close/>
              </a:path>
              <a:path w="4086225" h="6352540">
                <a:moveTo>
                  <a:pt x="2544343" y="0"/>
                </a:moveTo>
                <a:lnTo>
                  <a:pt x="2529751" y="0"/>
                </a:lnTo>
                <a:lnTo>
                  <a:pt x="2002409" y="519557"/>
                </a:lnTo>
                <a:lnTo>
                  <a:pt x="2004441" y="522478"/>
                </a:lnTo>
                <a:lnTo>
                  <a:pt x="2007235" y="524891"/>
                </a:lnTo>
                <a:lnTo>
                  <a:pt x="2009267" y="527304"/>
                </a:lnTo>
                <a:lnTo>
                  <a:pt x="2544343" y="0"/>
                </a:lnTo>
                <a:close/>
              </a:path>
              <a:path w="4086225" h="6352540">
                <a:moveTo>
                  <a:pt x="2601214" y="6142875"/>
                </a:moveTo>
                <a:lnTo>
                  <a:pt x="2599017" y="6132563"/>
                </a:lnTo>
                <a:lnTo>
                  <a:pt x="2593086" y="6123952"/>
                </a:lnTo>
                <a:lnTo>
                  <a:pt x="2584386" y="6118072"/>
                </a:lnTo>
                <a:lnTo>
                  <a:pt x="2573909" y="6115888"/>
                </a:lnTo>
                <a:lnTo>
                  <a:pt x="2563139" y="6118072"/>
                </a:lnTo>
                <a:lnTo>
                  <a:pt x="2554427" y="6123952"/>
                </a:lnTo>
                <a:lnTo>
                  <a:pt x="2548598" y="6132563"/>
                </a:lnTo>
                <a:lnTo>
                  <a:pt x="2546477" y="6142875"/>
                </a:lnTo>
                <a:lnTo>
                  <a:pt x="2548598" y="6153632"/>
                </a:lnTo>
                <a:lnTo>
                  <a:pt x="2554427" y="6162446"/>
                </a:lnTo>
                <a:lnTo>
                  <a:pt x="2563139" y="6168415"/>
                </a:lnTo>
                <a:lnTo>
                  <a:pt x="2573909" y="6170600"/>
                </a:lnTo>
                <a:lnTo>
                  <a:pt x="2584386" y="6168415"/>
                </a:lnTo>
                <a:lnTo>
                  <a:pt x="2593086" y="6162446"/>
                </a:lnTo>
                <a:lnTo>
                  <a:pt x="2599017" y="6153632"/>
                </a:lnTo>
                <a:lnTo>
                  <a:pt x="2601214" y="6142875"/>
                </a:lnTo>
                <a:close/>
              </a:path>
              <a:path w="4086225" h="6352540">
                <a:moveTo>
                  <a:pt x="2759862" y="0"/>
                </a:moveTo>
                <a:lnTo>
                  <a:pt x="2745613" y="0"/>
                </a:lnTo>
                <a:lnTo>
                  <a:pt x="2104517" y="631698"/>
                </a:lnTo>
                <a:lnTo>
                  <a:pt x="2106930" y="634111"/>
                </a:lnTo>
                <a:lnTo>
                  <a:pt x="2109851" y="636143"/>
                </a:lnTo>
                <a:lnTo>
                  <a:pt x="2111756" y="638556"/>
                </a:lnTo>
                <a:lnTo>
                  <a:pt x="2759862" y="0"/>
                </a:lnTo>
                <a:close/>
              </a:path>
              <a:path w="4086225" h="6352540">
                <a:moveTo>
                  <a:pt x="2764282" y="6142875"/>
                </a:moveTo>
                <a:lnTo>
                  <a:pt x="2762123" y="6132563"/>
                </a:lnTo>
                <a:lnTo>
                  <a:pt x="2756319" y="6123952"/>
                </a:lnTo>
                <a:lnTo>
                  <a:pt x="2747822" y="6118072"/>
                </a:lnTo>
                <a:lnTo>
                  <a:pt x="2737612" y="6115888"/>
                </a:lnTo>
                <a:lnTo>
                  <a:pt x="2726664" y="6118072"/>
                </a:lnTo>
                <a:lnTo>
                  <a:pt x="2717863" y="6123952"/>
                </a:lnTo>
                <a:lnTo>
                  <a:pt x="2712097" y="6132563"/>
                </a:lnTo>
                <a:lnTo>
                  <a:pt x="2710307" y="6142875"/>
                </a:lnTo>
                <a:lnTo>
                  <a:pt x="2712466" y="6153632"/>
                </a:lnTo>
                <a:lnTo>
                  <a:pt x="2718333" y="6162446"/>
                </a:lnTo>
                <a:lnTo>
                  <a:pt x="2727020" y="6168415"/>
                </a:lnTo>
                <a:lnTo>
                  <a:pt x="2737612" y="6170600"/>
                </a:lnTo>
                <a:lnTo>
                  <a:pt x="2747822" y="6168415"/>
                </a:lnTo>
                <a:lnTo>
                  <a:pt x="2756319" y="6162446"/>
                </a:lnTo>
                <a:lnTo>
                  <a:pt x="2762123" y="6153632"/>
                </a:lnTo>
                <a:lnTo>
                  <a:pt x="2764282" y="6142875"/>
                </a:lnTo>
                <a:close/>
              </a:path>
              <a:path w="4086225" h="6352540">
                <a:moveTo>
                  <a:pt x="2994888" y="0"/>
                </a:moveTo>
                <a:lnTo>
                  <a:pt x="2980550" y="0"/>
                </a:lnTo>
                <a:lnTo>
                  <a:pt x="2229485" y="739140"/>
                </a:lnTo>
                <a:lnTo>
                  <a:pt x="2235200" y="743204"/>
                </a:lnTo>
                <a:lnTo>
                  <a:pt x="2237613" y="745236"/>
                </a:lnTo>
                <a:lnTo>
                  <a:pt x="2994888" y="0"/>
                </a:lnTo>
                <a:close/>
              </a:path>
              <a:path w="4086225" h="6352540">
                <a:moveTo>
                  <a:pt x="3209594" y="0"/>
                </a:moveTo>
                <a:lnTo>
                  <a:pt x="3195243" y="0"/>
                </a:lnTo>
                <a:lnTo>
                  <a:pt x="2354453" y="827913"/>
                </a:lnTo>
                <a:lnTo>
                  <a:pt x="2360549" y="831596"/>
                </a:lnTo>
                <a:lnTo>
                  <a:pt x="2363343" y="833628"/>
                </a:lnTo>
                <a:lnTo>
                  <a:pt x="3209594" y="0"/>
                </a:lnTo>
                <a:close/>
              </a:path>
              <a:path w="4086225" h="6352540">
                <a:moveTo>
                  <a:pt x="3426129" y="0"/>
                </a:moveTo>
                <a:lnTo>
                  <a:pt x="3412286" y="0"/>
                </a:lnTo>
                <a:lnTo>
                  <a:pt x="2494661" y="903859"/>
                </a:lnTo>
                <a:lnTo>
                  <a:pt x="2501138" y="906653"/>
                </a:lnTo>
                <a:lnTo>
                  <a:pt x="2504313" y="908304"/>
                </a:lnTo>
                <a:lnTo>
                  <a:pt x="3426129" y="0"/>
                </a:lnTo>
                <a:close/>
              </a:path>
              <a:path w="4086225" h="6352540">
                <a:moveTo>
                  <a:pt x="3661448" y="0"/>
                </a:moveTo>
                <a:lnTo>
                  <a:pt x="3647173" y="0"/>
                </a:lnTo>
                <a:lnTo>
                  <a:pt x="2659253" y="972185"/>
                </a:lnTo>
                <a:lnTo>
                  <a:pt x="2662936" y="972947"/>
                </a:lnTo>
                <a:lnTo>
                  <a:pt x="2666492" y="974598"/>
                </a:lnTo>
                <a:lnTo>
                  <a:pt x="2670175" y="975360"/>
                </a:lnTo>
                <a:lnTo>
                  <a:pt x="3661448" y="0"/>
                </a:lnTo>
                <a:close/>
              </a:path>
              <a:path w="4086225" h="6352540">
                <a:moveTo>
                  <a:pt x="3875328" y="0"/>
                </a:moveTo>
                <a:lnTo>
                  <a:pt x="3860876" y="0"/>
                </a:lnTo>
                <a:lnTo>
                  <a:pt x="2826893" y="1018286"/>
                </a:lnTo>
                <a:lnTo>
                  <a:pt x="2830957" y="1019429"/>
                </a:lnTo>
                <a:lnTo>
                  <a:pt x="2835021" y="1019810"/>
                </a:lnTo>
                <a:lnTo>
                  <a:pt x="2838577" y="1021080"/>
                </a:lnTo>
                <a:lnTo>
                  <a:pt x="3875328" y="0"/>
                </a:lnTo>
                <a:close/>
              </a:path>
              <a:path w="4086225" h="6352540">
                <a:moveTo>
                  <a:pt x="4085717" y="649160"/>
                </a:moveTo>
                <a:lnTo>
                  <a:pt x="3887597" y="844296"/>
                </a:lnTo>
                <a:lnTo>
                  <a:pt x="3916146" y="827214"/>
                </a:lnTo>
                <a:lnTo>
                  <a:pt x="3925570" y="821309"/>
                </a:lnTo>
                <a:lnTo>
                  <a:pt x="4085717" y="663321"/>
                </a:lnTo>
                <a:lnTo>
                  <a:pt x="4085717" y="649160"/>
                </a:lnTo>
                <a:close/>
              </a:path>
              <a:path w="4086225" h="6352540">
                <a:moveTo>
                  <a:pt x="4085717" y="435775"/>
                </a:moveTo>
                <a:lnTo>
                  <a:pt x="3511169" y="1002792"/>
                </a:lnTo>
                <a:lnTo>
                  <a:pt x="3517646" y="1001141"/>
                </a:lnTo>
                <a:lnTo>
                  <a:pt x="3530600" y="997204"/>
                </a:lnTo>
                <a:lnTo>
                  <a:pt x="4085717" y="449681"/>
                </a:lnTo>
                <a:lnTo>
                  <a:pt x="4085717" y="435775"/>
                </a:lnTo>
                <a:close/>
              </a:path>
              <a:path w="4086225" h="6352540">
                <a:moveTo>
                  <a:pt x="4085717" y="224040"/>
                </a:moveTo>
                <a:lnTo>
                  <a:pt x="3252089" y="1045464"/>
                </a:lnTo>
                <a:lnTo>
                  <a:pt x="3263011" y="1044702"/>
                </a:lnTo>
                <a:lnTo>
                  <a:pt x="3267837" y="1043813"/>
                </a:lnTo>
                <a:lnTo>
                  <a:pt x="4085717" y="237832"/>
                </a:lnTo>
                <a:lnTo>
                  <a:pt x="4085717" y="224040"/>
                </a:lnTo>
                <a:close/>
              </a:path>
              <a:path w="4086225" h="6352540">
                <a:moveTo>
                  <a:pt x="4085717" y="0"/>
                </a:moveTo>
                <a:lnTo>
                  <a:pt x="4078859" y="0"/>
                </a:lnTo>
                <a:lnTo>
                  <a:pt x="3017393" y="1046226"/>
                </a:lnTo>
                <a:lnTo>
                  <a:pt x="3021838" y="1046607"/>
                </a:lnTo>
                <a:lnTo>
                  <a:pt x="3026664" y="1046607"/>
                </a:lnTo>
                <a:lnTo>
                  <a:pt x="3031109" y="1046988"/>
                </a:lnTo>
                <a:lnTo>
                  <a:pt x="4085717" y="7658"/>
                </a:lnTo>
                <a:lnTo>
                  <a:pt x="40857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5458" y="720216"/>
            <a:ext cx="1550035" cy="5893435"/>
          </a:xfrm>
          <a:custGeom>
            <a:avLst/>
            <a:gdLst/>
            <a:ahLst/>
            <a:cxnLst/>
            <a:rect l="l" t="t" r="r" b="b"/>
            <a:pathLst>
              <a:path w="1550035" h="5893434">
                <a:moveTo>
                  <a:pt x="0" y="0"/>
                </a:moveTo>
                <a:lnTo>
                  <a:pt x="120319" y="121666"/>
                </a:lnTo>
              </a:path>
              <a:path w="1550035" h="5893434">
                <a:moveTo>
                  <a:pt x="120319" y="0"/>
                </a:moveTo>
                <a:lnTo>
                  <a:pt x="0" y="121666"/>
                </a:lnTo>
              </a:path>
              <a:path w="1550035" h="5893434">
                <a:moveTo>
                  <a:pt x="344423" y="2202180"/>
                </a:moveTo>
                <a:lnTo>
                  <a:pt x="466267" y="2323846"/>
                </a:lnTo>
              </a:path>
              <a:path w="1550035" h="5893434">
                <a:moveTo>
                  <a:pt x="466267" y="2202180"/>
                </a:moveTo>
                <a:lnTo>
                  <a:pt x="344423" y="2323846"/>
                </a:lnTo>
              </a:path>
              <a:path w="1550035" h="5893434">
                <a:moveTo>
                  <a:pt x="1427988" y="5771337"/>
                </a:moveTo>
                <a:lnTo>
                  <a:pt x="1549781" y="5893104"/>
                </a:lnTo>
              </a:path>
              <a:path w="1550035" h="5893434">
                <a:moveTo>
                  <a:pt x="1549781" y="5771337"/>
                </a:moveTo>
                <a:lnTo>
                  <a:pt x="1427988" y="5893104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55455" y="958722"/>
            <a:ext cx="2836545" cy="567305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153654"/>
            <a:ext cx="1608455" cy="321688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001F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31619" y="1084021"/>
            <a:ext cx="2672715" cy="594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57120" y="1562131"/>
            <a:ext cx="6797675" cy="4210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001F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823331" y="280428"/>
            <a:ext cx="2764790" cy="438784"/>
          </a:xfrm>
          <a:custGeom>
            <a:avLst/>
            <a:gdLst/>
            <a:ahLst/>
            <a:cxnLst/>
            <a:rect l="l" t="t" r="r" b="b"/>
            <a:pathLst>
              <a:path w="2764790" h="438784">
                <a:moveTo>
                  <a:pt x="54610" y="411848"/>
                </a:moveTo>
                <a:lnTo>
                  <a:pt x="52425" y="401078"/>
                </a:lnTo>
                <a:lnTo>
                  <a:pt x="46558" y="392226"/>
                </a:lnTo>
                <a:lnTo>
                  <a:pt x="37934" y="386245"/>
                </a:lnTo>
                <a:lnTo>
                  <a:pt x="27559" y="384035"/>
                </a:lnTo>
                <a:lnTo>
                  <a:pt x="16598" y="386245"/>
                </a:lnTo>
                <a:lnTo>
                  <a:pt x="7874" y="392226"/>
                </a:lnTo>
                <a:lnTo>
                  <a:pt x="2082" y="401078"/>
                </a:lnTo>
                <a:lnTo>
                  <a:pt x="0" y="411848"/>
                </a:lnTo>
                <a:lnTo>
                  <a:pt x="2171" y="422173"/>
                </a:lnTo>
                <a:lnTo>
                  <a:pt x="8102" y="430745"/>
                </a:lnTo>
                <a:lnTo>
                  <a:pt x="16865" y="436613"/>
                </a:lnTo>
                <a:lnTo>
                  <a:pt x="27559" y="438772"/>
                </a:lnTo>
                <a:lnTo>
                  <a:pt x="37934" y="436613"/>
                </a:lnTo>
                <a:lnTo>
                  <a:pt x="46558" y="430745"/>
                </a:lnTo>
                <a:lnTo>
                  <a:pt x="52425" y="422173"/>
                </a:lnTo>
                <a:lnTo>
                  <a:pt x="54610" y="411848"/>
                </a:lnTo>
                <a:close/>
              </a:path>
              <a:path w="2764790" h="438784">
                <a:moveTo>
                  <a:pt x="54610" y="26657"/>
                </a:moveTo>
                <a:lnTo>
                  <a:pt x="52425" y="16179"/>
                </a:lnTo>
                <a:lnTo>
                  <a:pt x="46558" y="7708"/>
                </a:lnTo>
                <a:lnTo>
                  <a:pt x="37934" y="2057"/>
                </a:lnTo>
                <a:lnTo>
                  <a:pt x="27559" y="0"/>
                </a:lnTo>
                <a:lnTo>
                  <a:pt x="16598" y="2057"/>
                </a:lnTo>
                <a:lnTo>
                  <a:pt x="7874" y="7708"/>
                </a:lnTo>
                <a:lnTo>
                  <a:pt x="2082" y="16179"/>
                </a:lnTo>
                <a:lnTo>
                  <a:pt x="0" y="26657"/>
                </a:lnTo>
                <a:lnTo>
                  <a:pt x="2171" y="36817"/>
                </a:lnTo>
                <a:lnTo>
                  <a:pt x="8102" y="45262"/>
                </a:lnTo>
                <a:lnTo>
                  <a:pt x="16865" y="51054"/>
                </a:lnTo>
                <a:lnTo>
                  <a:pt x="27559" y="53200"/>
                </a:lnTo>
                <a:lnTo>
                  <a:pt x="37934" y="51054"/>
                </a:lnTo>
                <a:lnTo>
                  <a:pt x="46558" y="45262"/>
                </a:lnTo>
                <a:lnTo>
                  <a:pt x="52425" y="36817"/>
                </a:lnTo>
                <a:lnTo>
                  <a:pt x="54610" y="26657"/>
                </a:lnTo>
                <a:close/>
              </a:path>
              <a:path w="2764790" h="438784">
                <a:moveTo>
                  <a:pt x="217805" y="411848"/>
                </a:moveTo>
                <a:lnTo>
                  <a:pt x="215671" y="401078"/>
                </a:lnTo>
                <a:lnTo>
                  <a:pt x="209842" y="392226"/>
                </a:lnTo>
                <a:lnTo>
                  <a:pt x="201129" y="386245"/>
                </a:lnTo>
                <a:lnTo>
                  <a:pt x="190373" y="384035"/>
                </a:lnTo>
                <a:lnTo>
                  <a:pt x="179882" y="386245"/>
                </a:lnTo>
                <a:lnTo>
                  <a:pt x="171196" y="392226"/>
                </a:lnTo>
                <a:lnTo>
                  <a:pt x="165252" y="401078"/>
                </a:lnTo>
                <a:lnTo>
                  <a:pt x="163068" y="411848"/>
                </a:lnTo>
                <a:lnTo>
                  <a:pt x="165252" y="422173"/>
                </a:lnTo>
                <a:lnTo>
                  <a:pt x="171196" y="430745"/>
                </a:lnTo>
                <a:lnTo>
                  <a:pt x="179882" y="436613"/>
                </a:lnTo>
                <a:lnTo>
                  <a:pt x="190373" y="438772"/>
                </a:lnTo>
                <a:lnTo>
                  <a:pt x="201129" y="436613"/>
                </a:lnTo>
                <a:lnTo>
                  <a:pt x="209842" y="430745"/>
                </a:lnTo>
                <a:lnTo>
                  <a:pt x="215671" y="422173"/>
                </a:lnTo>
                <a:lnTo>
                  <a:pt x="217805" y="411848"/>
                </a:lnTo>
                <a:close/>
              </a:path>
              <a:path w="2764790" h="438784">
                <a:moveTo>
                  <a:pt x="217805" y="26657"/>
                </a:moveTo>
                <a:lnTo>
                  <a:pt x="215671" y="16179"/>
                </a:lnTo>
                <a:lnTo>
                  <a:pt x="209842" y="7708"/>
                </a:lnTo>
                <a:lnTo>
                  <a:pt x="201129" y="2057"/>
                </a:lnTo>
                <a:lnTo>
                  <a:pt x="190373" y="0"/>
                </a:lnTo>
                <a:lnTo>
                  <a:pt x="179882" y="2057"/>
                </a:lnTo>
                <a:lnTo>
                  <a:pt x="171196" y="7708"/>
                </a:lnTo>
                <a:lnTo>
                  <a:pt x="165252" y="16179"/>
                </a:lnTo>
                <a:lnTo>
                  <a:pt x="163068" y="26657"/>
                </a:lnTo>
                <a:lnTo>
                  <a:pt x="165252" y="36817"/>
                </a:lnTo>
                <a:lnTo>
                  <a:pt x="171196" y="45262"/>
                </a:lnTo>
                <a:lnTo>
                  <a:pt x="179882" y="51054"/>
                </a:lnTo>
                <a:lnTo>
                  <a:pt x="190373" y="53200"/>
                </a:lnTo>
                <a:lnTo>
                  <a:pt x="201129" y="51054"/>
                </a:lnTo>
                <a:lnTo>
                  <a:pt x="209842" y="45262"/>
                </a:lnTo>
                <a:lnTo>
                  <a:pt x="215671" y="36817"/>
                </a:lnTo>
                <a:lnTo>
                  <a:pt x="217805" y="26657"/>
                </a:lnTo>
                <a:close/>
              </a:path>
              <a:path w="2764790" h="438784">
                <a:moveTo>
                  <a:pt x="325882" y="229730"/>
                </a:moveTo>
                <a:lnTo>
                  <a:pt x="323659" y="219417"/>
                </a:lnTo>
                <a:lnTo>
                  <a:pt x="317690" y="210845"/>
                </a:lnTo>
                <a:lnTo>
                  <a:pt x="308940" y="204978"/>
                </a:lnTo>
                <a:lnTo>
                  <a:pt x="298450" y="202806"/>
                </a:lnTo>
                <a:lnTo>
                  <a:pt x="287159" y="204978"/>
                </a:lnTo>
                <a:lnTo>
                  <a:pt x="278155" y="210845"/>
                </a:lnTo>
                <a:lnTo>
                  <a:pt x="272440" y="219417"/>
                </a:lnTo>
                <a:lnTo>
                  <a:pt x="271018" y="229730"/>
                </a:lnTo>
                <a:lnTo>
                  <a:pt x="273113" y="240487"/>
                </a:lnTo>
                <a:lnTo>
                  <a:pt x="278917" y="249301"/>
                </a:lnTo>
                <a:lnTo>
                  <a:pt x="287616" y="255244"/>
                </a:lnTo>
                <a:lnTo>
                  <a:pt x="298450" y="257416"/>
                </a:lnTo>
                <a:lnTo>
                  <a:pt x="308940" y="255244"/>
                </a:lnTo>
                <a:lnTo>
                  <a:pt x="317690" y="249301"/>
                </a:lnTo>
                <a:lnTo>
                  <a:pt x="323659" y="240487"/>
                </a:lnTo>
                <a:lnTo>
                  <a:pt x="325882" y="229730"/>
                </a:lnTo>
                <a:close/>
              </a:path>
              <a:path w="2764790" h="438784">
                <a:moveTo>
                  <a:pt x="380873" y="411848"/>
                </a:moveTo>
                <a:lnTo>
                  <a:pt x="378675" y="401078"/>
                </a:lnTo>
                <a:lnTo>
                  <a:pt x="372770" y="392226"/>
                </a:lnTo>
                <a:lnTo>
                  <a:pt x="364147" y="386245"/>
                </a:lnTo>
                <a:lnTo>
                  <a:pt x="353822" y="384035"/>
                </a:lnTo>
                <a:lnTo>
                  <a:pt x="343065" y="386245"/>
                </a:lnTo>
                <a:lnTo>
                  <a:pt x="334251" y="392226"/>
                </a:lnTo>
                <a:lnTo>
                  <a:pt x="328307" y="401078"/>
                </a:lnTo>
                <a:lnTo>
                  <a:pt x="326136" y="411848"/>
                </a:lnTo>
                <a:lnTo>
                  <a:pt x="328307" y="422173"/>
                </a:lnTo>
                <a:lnTo>
                  <a:pt x="334251" y="430745"/>
                </a:lnTo>
                <a:lnTo>
                  <a:pt x="343065" y="436613"/>
                </a:lnTo>
                <a:lnTo>
                  <a:pt x="353822" y="438772"/>
                </a:lnTo>
                <a:lnTo>
                  <a:pt x="364147" y="436613"/>
                </a:lnTo>
                <a:lnTo>
                  <a:pt x="372770" y="430745"/>
                </a:lnTo>
                <a:lnTo>
                  <a:pt x="378675" y="422173"/>
                </a:lnTo>
                <a:lnTo>
                  <a:pt x="380873" y="411848"/>
                </a:lnTo>
                <a:close/>
              </a:path>
              <a:path w="2764790" h="438784">
                <a:moveTo>
                  <a:pt x="380873" y="26657"/>
                </a:moveTo>
                <a:lnTo>
                  <a:pt x="378675" y="16179"/>
                </a:lnTo>
                <a:lnTo>
                  <a:pt x="372770" y="7708"/>
                </a:lnTo>
                <a:lnTo>
                  <a:pt x="364147" y="2057"/>
                </a:lnTo>
                <a:lnTo>
                  <a:pt x="353822" y="0"/>
                </a:lnTo>
                <a:lnTo>
                  <a:pt x="343065" y="2057"/>
                </a:lnTo>
                <a:lnTo>
                  <a:pt x="334251" y="7708"/>
                </a:lnTo>
                <a:lnTo>
                  <a:pt x="328307" y="16179"/>
                </a:lnTo>
                <a:lnTo>
                  <a:pt x="326136" y="26657"/>
                </a:lnTo>
                <a:lnTo>
                  <a:pt x="328307" y="36817"/>
                </a:lnTo>
                <a:lnTo>
                  <a:pt x="334251" y="45262"/>
                </a:lnTo>
                <a:lnTo>
                  <a:pt x="343065" y="51054"/>
                </a:lnTo>
                <a:lnTo>
                  <a:pt x="353822" y="53200"/>
                </a:lnTo>
                <a:lnTo>
                  <a:pt x="364147" y="51054"/>
                </a:lnTo>
                <a:lnTo>
                  <a:pt x="372770" y="45262"/>
                </a:lnTo>
                <a:lnTo>
                  <a:pt x="378675" y="36817"/>
                </a:lnTo>
                <a:lnTo>
                  <a:pt x="380873" y="26657"/>
                </a:lnTo>
                <a:close/>
              </a:path>
              <a:path w="2764790" h="438784">
                <a:moveTo>
                  <a:pt x="488950" y="229730"/>
                </a:moveTo>
                <a:lnTo>
                  <a:pt x="486841" y="219417"/>
                </a:lnTo>
                <a:lnTo>
                  <a:pt x="481050" y="210845"/>
                </a:lnTo>
                <a:lnTo>
                  <a:pt x="472389" y="204978"/>
                </a:lnTo>
                <a:lnTo>
                  <a:pt x="461645" y="202806"/>
                </a:lnTo>
                <a:lnTo>
                  <a:pt x="450875" y="204978"/>
                </a:lnTo>
                <a:lnTo>
                  <a:pt x="442163" y="210845"/>
                </a:lnTo>
                <a:lnTo>
                  <a:pt x="436333" y="219417"/>
                </a:lnTo>
                <a:lnTo>
                  <a:pt x="434213" y="229730"/>
                </a:lnTo>
                <a:lnTo>
                  <a:pt x="436422" y="240487"/>
                </a:lnTo>
                <a:lnTo>
                  <a:pt x="442404" y="249301"/>
                </a:lnTo>
                <a:lnTo>
                  <a:pt x="451142" y="255244"/>
                </a:lnTo>
                <a:lnTo>
                  <a:pt x="461645" y="257416"/>
                </a:lnTo>
                <a:lnTo>
                  <a:pt x="472389" y="255244"/>
                </a:lnTo>
                <a:lnTo>
                  <a:pt x="481050" y="249301"/>
                </a:lnTo>
                <a:lnTo>
                  <a:pt x="486841" y="240487"/>
                </a:lnTo>
                <a:lnTo>
                  <a:pt x="488950" y="229730"/>
                </a:lnTo>
                <a:close/>
              </a:path>
              <a:path w="2764790" h="438784">
                <a:moveTo>
                  <a:pt x="543941" y="411848"/>
                </a:moveTo>
                <a:lnTo>
                  <a:pt x="541807" y="401078"/>
                </a:lnTo>
                <a:lnTo>
                  <a:pt x="535978" y="392226"/>
                </a:lnTo>
                <a:lnTo>
                  <a:pt x="527265" y="386245"/>
                </a:lnTo>
                <a:lnTo>
                  <a:pt x="516509" y="384035"/>
                </a:lnTo>
                <a:lnTo>
                  <a:pt x="506006" y="386245"/>
                </a:lnTo>
                <a:lnTo>
                  <a:pt x="497268" y="392226"/>
                </a:lnTo>
                <a:lnTo>
                  <a:pt x="491286" y="401078"/>
                </a:lnTo>
                <a:lnTo>
                  <a:pt x="489077" y="411848"/>
                </a:lnTo>
                <a:lnTo>
                  <a:pt x="491286" y="422173"/>
                </a:lnTo>
                <a:lnTo>
                  <a:pt x="497268" y="430745"/>
                </a:lnTo>
                <a:lnTo>
                  <a:pt x="506006" y="436613"/>
                </a:lnTo>
                <a:lnTo>
                  <a:pt x="516509" y="438772"/>
                </a:lnTo>
                <a:lnTo>
                  <a:pt x="527265" y="436613"/>
                </a:lnTo>
                <a:lnTo>
                  <a:pt x="535978" y="430745"/>
                </a:lnTo>
                <a:lnTo>
                  <a:pt x="541807" y="422173"/>
                </a:lnTo>
                <a:lnTo>
                  <a:pt x="543941" y="411848"/>
                </a:lnTo>
                <a:close/>
              </a:path>
              <a:path w="2764790" h="438784">
                <a:moveTo>
                  <a:pt x="543941" y="26657"/>
                </a:moveTo>
                <a:lnTo>
                  <a:pt x="541807" y="16179"/>
                </a:lnTo>
                <a:lnTo>
                  <a:pt x="535978" y="7708"/>
                </a:lnTo>
                <a:lnTo>
                  <a:pt x="527265" y="2057"/>
                </a:lnTo>
                <a:lnTo>
                  <a:pt x="516509" y="0"/>
                </a:lnTo>
                <a:lnTo>
                  <a:pt x="506006" y="2057"/>
                </a:lnTo>
                <a:lnTo>
                  <a:pt x="497268" y="7708"/>
                </a:lnTo>
                <a:lnTo>
                  <a:pt x="491286" y="16179"/>
                </a:lnTo>
                <a:lnTo>
                  <a:pt x="489077" y="26657"/>
                </a:lnTo>
                <a:lnTo>
                  <a:pt x="491286" y="36817"/>
                </a:lnTo>
                <a:lnTo>
                  <a:pt x="497268" y="45262"/>
                </a:lnTo>
                <a:lnTo>
                  <a:pt x="506006" y="51054"/>
                </a:lnTo>
                <a:lnTo>
                  <a:pt x="516509" y="53200"/>
                </a:lnTo>
                <a:lnTo>
                  <a:pt x="527265" y="51054"/>
                </a:lnTo>
                <a:lnTo>
                  <a:pt x="535978" y="45262"/>
                </a:lnTo>
                <a:lnTo>
                  <a:pt x="541807" y="36817"/>
                </a:lnTo>
                <a:lnTo>
                  <a:pt x="543941" y="26657"/>
                </a:lnTo>
                <a:close/>
              </a:path>
              <a:path w="2764790" h="438784">
                <a:moveTo>
                  <a:pt x="652018" y="229730"/>
                </a:moveTo>
                <a:lnTo>
                  <a:pt x="649820" y="219417"/>
                </a:lnTo>
                <a:lnTo>
                  <a:pt x="643877" y="210845"/>
                </a:lnTo>
                <a:lnTo>
                  <a:pt x="635190" y="204978"/>
                </a:lnTo>
                <a:lnTo>
                  <a:pt x="624713" y="202806"/>
                </a:lnTo>
                <a:lnTo>
                  <a:pt x="613956" y="204978"/>
                </a:lnTo>
                <a:lnTo>
                  <a:pt x="605294" y="210845"/>
                </a:lnTo>
                <a:lnTo>
                  <a:pt x="599503" y="219417"/>
                </a:lnTo>
                <a:lnTo>
                  <a:pt x="597408" y="229730"/>
                </a:lnTo>
                <a:lnTo>
                  <a:pt x="599503" y="240487"/>
                </a:lnTo>
                <a:lnTo>
                  <a:pt x="605294" y="249301"/>
                </a:lnTo>
                <a:lnTo>
                  <a:pt x="613956" y="255244"/>
                </a:lnTo>
                <a:lnTo>
                  <a:pt x="624713" y="257416"/>
                </a:lnTo>
                <a:lnTo>
                  <a:pt x="635190" y="255244"/>
                </a:lnTo>
                <a:lnTo>
                  <a:pt x="643890" y="249301"/>
                </a:lnTo>
                <a:lnTo>
                  <a:pt x="649820" y="240487"/>
                </a:lnTo>
                <a:lnTo>
                  <a:pt x="652018" y="229730"/>
                </a:lnTo>
                <a:close/>
              </a:path>
              <a:path w="2764790" h="438784">
                <a:moveTo>
                  <a:pt x="707009" y="411848"/>
                </a:moveTo>
                <a:lnTo>
                  <a:pt x="704811" y="401078"/>
                </a:lnTo>
                <a:lnTo>
                  <a:pt x="698906" y="392226"/>
                </a:lnTo>
                <a:lnTo>
                  <a:pt x="690283" y="386245"/>
                </a:lnTo>
                <a:lnTo>
                  <a:pt x="679958" y="384035"/>
                </a:lnTo>
                <a:lnTo>
                  <a:pt x="669175" y="386245"/>
                </a:lnTo>
                <a:lnTo>
                  <a:pt x="660336" y="392226"/>
                </a:lnTo>
                <a:lnTo>
                  <a:pt x="654342" y="401078"/>
                </a:lnTo>
                <a:lnTo>
                  <a:pt x="652145" y="411848"/>
                </a:lnTo>
                <a:lnTo>
                  <a:pt x="654342" y="422173"/>
                </a:lnTo>
                <a:lnTo>
                  <a:pt x="660336" y="430745"/>
                </a:lnTo>
                <a:lnTo>
                  <a:pt x="669175" y="436613"/>
                </a:lnTo>
                <a:lnTo>
                  <a:pt x="679958" y="438772"/>
                </a:lnTo>
                <a:lnTo>
                  <a:pt x="690283" y="436613"/>
                </a:lnTo>
                <a:lnTo>
                  <a:pt x="698906" y="430745"/>
                </a:lnTo>
                <a:lnTo>
                  <a:pt x="704811" y="422173"/>
                </a:lnTo>
                <a:lnTo>
                  <a:pt x="707009" y="411848"/>
                </a:lnTo>
                <a:close/>
              </a:path>
              <a:path w="2764790" h="438784">
                <a:moveTo>
                  <a:pt x="707009" y="26657"/>
                </a:moveTo>
                <a:lnTo>
                  <a:pt x="704811" y="16179"/>
                </a:lnTo>
                <a:lnTo>
                  <a:pt x="698906" y="7708"/>
                </a:lnTo>
                <a:lnTo>
                  <a:pt x="690283" y="2057"/>
                </a:lnTo>
                <a:lnTo>
                  <a:pt x="679958" y="0"/>
                </a:lnTo>
                <a:lnTo>
                  <a:pt x="669175" y="2057"/>
                </a:lnTo>
                <a:lnTo>
                  <a:pt x="660336" y="7708"/>
                </a:lnTo>
                <a:lnTo>
                  <a:pt x="654342" y="16179"/>
                </a:lnTo>
                <a:lnTo>
                  <a:pt x="652145" y="26657"/>
                </a:lnTo>
                <a:lnTo>
                  <a:pt x="654342" y="36817"/>
                </a:lnTo>
                <a:lnTo>
                  <a:pt x="660336" y="45262"/>
                </a:lnTo>
                <a:lnTo>
                  <a:pt x="669175" y="51054"/>
                </a:lnTo>
                <a:lnTo>
                  <a:pt x="679958" y="53200"/>
                </a:lnTo>
                <a:lnTo>
                  <a:pt x="690283" y="51054"/>
                </a:lnTo>
                <a:lnTo>
                  <a:pt x="698906" y="45262"/>
                </a:lnTo>
                <a:lnTo>
                  <a:pt x="704811" y="36817"/>
                </a:lnTo>
                <a:lnTo>
                  <a:pt x="707009" y="26657"/>
                </a:lnTo>
                <a:close/>
              </a:path>
              <a:path w="2764790" h="438784">
                <a:moveTo>
                  <a:pt x="815086" y="229730"/>
                </a:moveTo>
                <a:lnTo>
                  <a:pt x="812901" y="219417"/>
                </a:lnTo>
                <a:lnTo>
                  <a:pt x="806958" y="210845"/>
                </a:lnTo>
                <a:lnTo>
                  <a:pt x="798144" y="204978"/>
                </a:lnTo>
                <a:lnTo>
                  <a:pt x="787400" y="202806"/>
                </a:lnTo>
                <a:lnTo>
                  <a:pt x="777074" y="204978"/>
                </a:lnTo>
                <a:lnTo>
                  <a:pt x="768502" y="210845"/>
                </a:lnTo>
                <a:lnTo>
                  <a:pt x="762635" y="219417"/>
                </a:lnTo>
                <a:lnTo>
                  <a:pt x="760463" y="229730"/>
                </a:lnTo>
                <a:lnTo>
                  <a:pt x="762635" y="240487"/>
                </a:lnTo>
                <a:lnTo>
                  <a:pt x="768502" y="249301"/>
                </a:lnTo>
                <a:lnTo>
                  <a:pt x="777074" y="255244"/>
                </a:lnTo>
                <a:lnTo>
                  <a:pt x="787400" y="257416"/>
                </a:lnTo>
                <a:lnTo>
                  <a:pt x="798144" y="255244"/>
                </a:lnTo>
                <a:lnTo>
                  <a:pt x="806958" y="249301"/>
                </a:lnTo>
                <a:lnTo>
                  <a:pt x="812901" y="240487"/>
                </a:lnTo>
                <a:lnTo>
                  <a:pt x="815086" y="229730"/>
                </a:lnTo>
                <a:close/>
              </a:path>
              <a:path w="2764790" h="438784">
                <a:moveTo>
                  <a:pt x="871474" y="411848"/>
                </a:moveTo>
                <a:lnTo>
                  <a:pt x="869315" y="401078"/>
                </a:lnTo>
                <a:lnTo>
                  <a:pt x="863434" y="392226"/>
                </a:lnTo>
                <a:lnTo>
                  <a:pt x="854748" y="386245"/>
                </a:lnTo>
                <a:lnTo>
                  <a:pt x="844169" y="384035"/>
                </a:lnTo>
                <a:lnTo>
                  <a:pt x="833513" y="386245"/>
                </a:lnTo>
                <a:lnTo>
                  <a:pt x="824865" y="392226"/>
                </a:lnTo>
                <a:lnTo>
                  <a:pt x="819162" y="401078"/>
                </a:lnTo>
                <a:lnTo>
                  <a:pt x="817372" y="411848"/>
                </a:lnTo>
                <a:lnTo>
                  <a:pt x="819531" y="422173"/>
                </a:lnTo>
                <a:lnTo>
                  <a:pt x="825385" y="430745"/>
                </a:lnTo>
                <a:lnTo>
                  <a:pt x="833920" y="436613"/>
                </a:lnTo>
                <a:lnTo>
                  <a:pt x="844169" y="438772"/>
                </a:lnTo>
                <a:lnTo>
                  <a:pt x="854748" y="436613"/>
                </a:lnTo>
                <a:lnTo>
                  <a:pt x="863434" y="430745"/>
                </a:lnTo>
                <a:lnTo>
                  <a:pt x="869315" y="422173"/>
                </a:lnTo>
                <a:lnTo>
                  <a:pt x="871474" y="411848"/>
                </a:lnTo>
                <a:close/>
              </a:path>
              <a:path w="2764790" h="438784">
                <a:moveTo>
                  <a:pt x="871474" y="26657"/>
                </a:moveTo>
                <a:lnTo>
                  <a:pt x="869315" y="16179"/>
                </a:lnTo>
                <a:lnTo>
                  <a:pt x="863434" y="7708"/>
                </a:lnTo>
                <a:lnTo>
                  <a:pt x="854748" y="2057"/>
                </a:lnTo>
                <a:lnTo>
                  <a:pt x="844169" y="0"/>
                </a:lnTo>
                <a:lnTo>
                  <a:pt x="833513" y="2057"/>
                </a:lnTo>
                <a:lnTo>
                  <a:pt x="824865" y="7708"/>
                </a:lnTo>
                <a:lnTo>
                  <a:pt x="819162" y="16179"/>
                </a:lnTo>
                <a:lnTo>
                  <a:pt x="817372" y="26657"/>
                </a:lnTo>
                <a:lnTo>
                  <a:pt x="819531" y="36817"/>
                </a:lnTo>
                <a:lnTo>
                  <a:pt x="825385" y="45262"/>
                </a:lnTo>
                <a:lnTo>
                  <a:pt x="833920" y="51054"/>
                </a:lnTo>
                <a:lnTo>
                  <a:pt x="844169" y="53200"/>
                </a:lnTo>
                <a:lnTo>
                  <a:pt x="854748" y="51054"/>
                </a:lnTo>
                <a:lnTo>
                  <a:pt x="863434" y="45262"/>
                </a:lnTo>
                <a:lnTo>
                  <a:pt x="869315" y="36817"/>
                </a:lnTo>
                <a:lnTo>
                  <a:pt x="871474" y="26657"/>
                </a:lnTo>
                <a:close/>
              </a:path>
              <a:path w="2764790" h="438784">
                <a:moveTo>
                  <a:pt x="978281" y="229730"/>
                </a:moveTo>
                <a:lnTo>
                  <a:pt x="976122" y="219417"/>
                </a:lnTo>
                <a:lnTo>
                  <a:pt x="970318" y="210845"/>
                </a:lnTo>
                <a:lnTo>
                  <a:pt x="961821" y="204978"/>
                </a:lnTo>
                <a:lnTo>
                  <a:pt x="951611" y="202806"/>
                </a:lnTo>
                <a:lnTo>
                  <a:pt x="941184" y="204978"/>
                </a:lnTo>
                <a:lnTo>
                  <a:pt x="932764" y="210845"/>
                </a:lnTo>
                <a:lnTo>
                  <a:pt x="927125" y="219417"/>
                </a:lnTo>
                <a:lnTo>
                  <a:pt x="925068" y="229730"/>
                </a:lnTo>
                <a:lnTo>
                  <a:pt x="927125" y="240487"/>
                </a:lnTo>
                <a:lnTo>
                  <a:pt x="932764" y="249301"/>
                </a:lnTo>
                <a:lnTo>
                  <a:pt x="941184" y="255244"/>
                </a:lnTo>
                <a:lnTo>
                  <a:pt x="951611" y="257416"/>
                </a:lnTo>
                <a:lnTo>
                  <a:pt x="961821" y="255244"/>
                </a:lnTo>
                <a:lnTo>
                  <a:pt x="970318" y="249301"/>
                </a:lnTo>
                <a:lnTo>
                  <a:pt x="976122" y="240487"/>
                </a:lnTo>
                <a:lnTo>
                  <a:pt x="978281" y="229730"/>
                </a:lnTo>
                <a:close/>
              </a:path>
              <a:path w="2764790" h="438784">
                <a:moveTo>
                  <a:pt x="1034542" y="411848"/>
                </a:moveTo>
                <a:lnTo>
                  <a:pt x="1032344" y="401078"/>
                </a:lnTo>
                <a:lnTo>
                  <a:pt x="1026414" y="392226"/>
                </a:lnTo>
                <a:lnTo>
                  <a:pt x="1017714" y="386245"/>
                </a:lnTo>
                <a:lnTo>
                  <a:pt x="1007237" y="384035"/>
                </a:lnTo>
                <a:lnTo>
                  <a:pt x="996480" y="386245"/>
                </a:lnTo>
                <a:lnTo>
                  <a:pt x="987818" y="392226"/>
                </a:lnTo>
                <a:lnTo>
                  <a:pt x="982027" y="401078"/>
                </a:lnTo>
                <a:lnTo>
                  <a:pt x="979932" y="411848"/>
                </a:lnTo>
                <a:lnTo>
                  <a:pt x="982027" y="422173"/>
                </a:lnTo>
                <a:lnTo>
                  <a:pt x="987818" y="430745"/>
                </a:lnTo>
                <a:lnTo>
                  <a:pt x="996480" y="436613"/>
                </a:lnTo>
                <a:lnTo>
                  <a:pt x="1007237" y="438772"/>
                </a:lnTo>
                <a:lnTo>
                  <a:pt x="1017714" y="436613"/>
                </a:lnTo>
                <a:lnTo>
                  <a:pt x="1026414" y="430745"/>
                </a:lnTo>
                <a:lnTo>
                  <a:pt x="1032344" y="422173"/>
                </a:lnTo>
                <a:lnTo>
                  <a:pt x="1034542" y="411848"/>
                </a:lnTo>
                <a:close/>
              </a:path>
              <a:path w="2764790" h="438784">
                <a:moveTo>
                  <a:pt x="1034542" y="26657"/>
                </a:moveTo>
                <a:lnTo>
                  <a:pt x="1032344" y="16179"/>
                </a:lnTo>
                <a:lnTo>
                  <a:pt x="1026414" y="7708"/>
                </a:lnTo>
                <a:lnTo>
                  <a:pt x="1017714" y="2057"/>
                </a:lnTo>
                <a:lnTo>
                  <a:pt x="1007237" y="0"/>
                </a:lnTo>
                <a:lnTo>
                  <a:pt x="996480" y="2057"/>
                </a:lnTo>
                <a:lnTo>
                  <a:pt x="987818" y="7708"/>
                </a:lnTo>
                <a:lnTo>
                  <a:pt x="982027" y="16179"/>
                </a:lnTo>
                <a:lnTo>
                  <a:pt x="979932" y="26657"/>
                </a:lnTo>
                <a:lnTo>
                  <a:pt x="982027" y="36817"/>
                </a:lnTo>
                <a:lnTo>
                  <a:pt x="987818" y="45262"/>
                </a:lnTo>
                <a:lnTo>
                  <a:pt x="996480" y="51054"/>
                </a:lnTo>
                <a:lnTo>
                  <a:pt x="1007237" y="53200"/>
                </a:lnTo>
                <a:lnTo>
                  <a:pt x="1017714" y="51054"/>
                </a:lnTo>
                <a:lnTo>
                  <a:pt x="1026414" y="45262"/>
                </a:lnTo>
                <a:lnTo>
                  <a:pt x="1032344" y="36817"/>
                </a:lnTo>
                <a:lnTo>
                  <a:pt x="1034542" y="26657"/>
                </a:lnTo>
                <a:close/>
              </a:path>
              <a:path w="2764790" h="438784">
                <a:moveTo>
                  <a:pt x="1142873" y="229730"/>
                </a:moveTo>
                <a:lnTo>
                  <a:pt x="1140637" y="219417"/>
                </a:lnTo>
                <a:lnTo>
                  <a:pt x="1134579" y="210845"/>
                </a:lnTo>
                <a:lnTo>
                  <a:pt x="1125613" y="204978"/>
                </a:lnTo>
                <a:lnTo>
                  <a:pt x="1114679" y="202806"/>
                </a:lnTo>
                <a:lnTo>
                  <a:pt x="1103820" y="204978"/>
                </a:lnTo>
                <a:lnTo>
                  <a:pt x="1094955" y="210845"/>
                </a:lnTo>
                <a:lnTo>
                  <a:pt x="1089101" y="219417"/>
                </a:lnTo>
                <a:lnTo>
                  <a:pt x="1087247" y="229730"/>
                </a:lnTo>
                <a:lnTo>
                  <a:pt x="1089456" y="240487"/>
                </a:lnTo>
                <a:lnTo>
                  <a:pt x="1095438" y="249301"/>
                </a:lnTo>
                <a:lnTo>
                  <a:pt x="1104176" y="255244"/>
                </a:lnTo>
                <a:lnTo>
                  <a:pt x="1114679" y="257416"/>
                </a:lnTo>
                <a:lnTo>
                  <a:pt x="1125613" y="255244"/>
                </a:lnTo>
                <a:lnTo>
                  <a:pt x="1134579" y="249301"/>
                </a:lnTo>
                <a:lnTo>
                  <a:pt x="1140637" y="240487"/>
                </a:lnTo>
                <a:lnTo>
                  <a:pt x="1142873" y="229730"/>
                </a:lnTo>
                <a:close/>
              </a:path>
              <a:path w="2764790" h="438784">
                <a:moveTo>
                  <a:pt x="1197610" y="411848"/>
                </a:moveTo>
                <a:lnTo>
                  <a:pt x="1195501" y="401078"/>
                </a:lnTo>
                <a:lnTo>
                  <a:pt x="1189710" y="392226"/>
                </a:lnTo>
                <a:lnTo>
                  <a:pt x="1181049" y="386245"/>
                </a:lnTo>
                <a:lnTo>
                  <a:pt x="1170305" y="384035"/>
                </a:lnTo>
                <a:lnTo>
                  <a:pt x="1159814" y="386245"/>
                </a:lnTo>
                <a:lnTo>
                  <a:pt x="1151128" y="392226"/>
                </a:lnTo>
                <a:lnTo>
                  <a:pt x="1145184" y="401078"/>
                </a:lnTo>
                <a:lnTo>
                  <a:pt x="1143000" y="411848"/>
                </a:lnTo>
                <a:lnTo>
                  <a:pt x="1145184" y="422173"/>
                </a:lnTo>
                <a:lnTo>
                  <a:pt x="1151128" y="430745"/>
                </a:lnTo>
                <a:lnTo>
                  <a:pt x="1159814" y="436613"/>
                </a:lnTo>
                <a:lnTo>
                  <a:pt x="1170305" y="438772"/>
                </a:lnTo>
                <a:lnTo>
                  <a:pt x="1181049" y="436613"/>
                </a:lnTo>
                <a:lnTo>
                  <a:pt x="1189710" y="430745"/>
                </a:lnTo>
                <a:lnTo>
                  <a:pt x="1195501" y="422173"/>
                </a:lnTo>
                <a:lnTo>
                  <a:pt x="1197610" y="411848"/>
                </a:lnTo>
                <a:close/>
              </a:path>
              <a:path w="2764790" h="438784">
                <a:moveTo>
                  <a:pt x="1197610" y="26657"/>
                </a:moveTo>
                <a:lnTo>
                  <a:pt x="1195501" y="16179"/>
                </a:lnTo>
                <a:lnTo>
                  <a:pt x="1189710" y="7708"/>
                </a:lnTo>
                <a:lnTo>
                  <a:pt x="1181049" y="2057"/>
                </a:lnTo>
                <a:lnTo>
                  <a:pt x="1170305" y="0"/>
                </a:lnTo>
                <a:lnTo>
                  <a:pt x="1159814" y="2057"/>
                </a:lnTo>
                <a:lnTo>
                  <a:pt x="1151128" y="7708"/>
                </a:lnTo>
                <a:lnTo>
                  <a:pt x="1145184" y="16179"/>
                </a:lnTo>
                <a:lnTo>
                  <a:pt x="1143000" y="26657"/>
                </a:lnTo>
                <a:lnTo>
                  <a:pt x="1145184" y="36817"/>
                </a:lnTo>
                <a:lnTo>
                  <a:pt x="1151128" y="45262"/>
                </a:lnTo>
                <a:lnTo>
                  <a:pt x="1159814" y="51054"/>
                </a:lnTo>
                <a:lnTo>
                  <a:pt x="1170305" y="53200"/>
                </a:lnTo>
                <a:lnTo>
                  <a:pt x="1181049" y="51054"/>
                </a:lnTo>
                <a:lnTo>
                  <a:pt x="1189710" y="45262"/>
                </a:lnTo>
                <a:lnTo>
                  <a:pt x="1195501" y="36817"/>
                </a:lnTo>
                <a:lnTo>
                  <a:pt x="1197610" y="26657"/>
                </a:lnTo>
                <a:close/>
              </a:path>
              <a:path w="2764790" h="438784">
                <a:moveTo>
                  <a:pt x="1305941" y="229730"/>
                </a:moveTo>
                <a:lnTo>
                  <a:pt x="1303807" y="219417"/>
                </a:lnTo>
                <a:lnTo>
                  <a:pt x="1297978" y="210845"/>
                </a:lnTo>
                <a:lnTo>
                  <a:pt x="1289265" y="204978"/>
                </a:lnTo>
                <a:lnTo>
                  <a:pt x="1278509" y="202806"/>
                </a:lnTo>
                <a:lnTo>
                  <a:pt x="1267460" y="204978"/>
                </a:lnTo>
                <a:lnTo>
                  <a:pt x="1258785" y="210845"/>
                </a:lnTo>
                <a:lnTo>
                  <a:pt x="1253109" y="219417"/>
                </a:lnTo>
                <a:lnTo>
                  <a:pt x="1251077" y="229730"/>
                </a:lnTo>
                <a:lnTo>
                  <a:pt x="1253286" y="240487"/>
                </a:lnTo>
                <a:lnTo>
                  <a:pt x="1259268" y="249301"/>
                </a:lnTo>
                <a:lnTo>
                  <a:pt x="1268006" y="255244"/>
                </a:lnTo>
                <a:lnTo>
                  <a:pt x="1278509" y="257416"/>
                </a:lnTo>
                <a:lnTo>
                  <a:pt x="1289265" y="255244"/>
                </a:lnTo>
                <a:lnTo>
                  <a:pt x="1297978" y="249301"/>
                </a:lnTo>
                <a:lnTo>
                  <a:pt x="1303807" y="240487"/>
                </a:lnTo>
                <a:lnTo>
                  <a:pt x="1305941" y="229730"/>
                </a:lnTo>
                <a:close/>
              </a:path>
              <a:path w="2764790" h="438784">
                <a:moveTo>
                  <a:pt x="1350137" y="411848"/>
                </a:moveTo>
                <a:lnTo>
                  <a:pt x="1347927" y="401078"/>
                </a:lnTo>
                <a:lnTo>
                  <a:pt x="1341945" y="392226"/>
                </a:lnTo>
                <a:lnTo>
                  <a:pt x="1333093" y="386245"/>
                </a:lnTo>
                <a:lnTo>
                  <a:pt x="1322324" y="384035"/>
                </a:lnTo>
                <a:lnTo>
                  <a:pt x="1311986" y="386245"/>
                </a:lnTo>
                <a:lnTo>
                  <a:pt x="1303362" y="392226"/>
                </a:lnTo>
                <a:lnTo>
                  <a:pt x="1297457" y="401078"/>
                </a:lnTo>
                <a:lnTo>
                  <a:pt x="1295273" y="411848"/>
                </a:lnTo>
                <a:lnTo>
                  <a:pt x="1297457" y="422173"/>
                </a:lnTo>
                <a:lnTo>
                  <a:pt x="1303362" y="430745"/>
                </a:lnTo>
                <a:lnTo>
                  <a:pt x="1311986" y="436613"/>
                </a:lnTo>
                <a:lnTo>
                  <a:pt x="1322324" y="438772"/>
                </a:lnTo>
                <a:lnTo>
                  <a:pt x="1333093" y="436613"/>
                </a:lnTo>
                <a:lnTo>
                  <a:pt x="1341945" y="430745"/>
                </a:lnTo>
                <a:lnTo>
                  <a:pt x="1347927" y="422173"/>
                </a:lnTo>
                <a:lnTo>
                  <a:pt x="1350137" y="411848"/>
                </a:lnTo>
                <a:close/>
              </a:path>
              <a:path w="2764790" h="438784">
                <a:moveTo>
                  <a:pt x="1350137" y="26657"/>
                </a:moveTo>
                <a:lnTo>
                  <a:pt x="1347927" y="16179"/>
                </a:lnTo>
                <a:lnTo>
                  <a:pt x="1341945" y="7708"/>
                </a:lnTo>
                <a:lnTo>
                  <a:pt x="1333093" y="2057"/>
                </a:lnTo>
                <a:lnTo>
                  <a:pt x="1322324" y="0"/>
                </a:lnTo>
                <a:lnTo>
                  <a:pt x="1311986" y="2057"/>
                </a:lnTo>
                <a:lnTo>
                  <a:pt x="1303362" y="7708"/>
                </a:lnTo>
                <a:lnTo>
                  <a:pt x="1297457" y="16179"/>
                </a:lnTo>
                <a:lnTo>
                  <a:pt x="1295273" y="26657"/>
                </a:lnTo>
                <a:lnTo>
                  <a:pt x="1297457" y="36817"/>
                </a:lnTo>
                <a:lnTo>
                  <a:pt x="1303362" y="45262"/>
                </a:lnTo>
                <a:lnTo>
                  <a:pt x="1311986" y="51054"/>
                </a:lnTo>
                <a:lnTo>
                  <a:pt x="1322324" y="53200"/>
                </a:lnTo>
                <a:lnTo>
                  <a:pt x="1333093" y="51054"/>
                </a:lnTo>
                <a:lnTo>
                  <a:pt x="1341945" y="45262"/>
                </a:lnTo>
                <a:lnTo>
                  <a:pt x="1347927" y="36817"/>
                </a:lnTo>
                <a:lnTo>
                  <a:pt x="1350137" y="26657"/>
                </a:lnTo>
                <a:close/>
              </a:path>
              <a:path w="2764790" h="438784">
                <a:moveTo>
                  <a:pt x="1469009" y="229730"/>
                </a:moveTo>
                <a:lnTo>
                  <a:pt x="1466811" y="219417"/>
                </a:lnTo>
                <a:lnTo>
                  <a:pt x="1460906" y="210845"/>
                </a:lnTo>
                <a:lnTo>
                  <a:pt x="1452283" y="204978"/>
                </a:lnTo>
                <a:lnTo>
                  <a:pt x="1441958" y="202806"/>
                </a:lnTo>
                <a:lnTo>
                  <a:pt x="1431175" y="204978"/>
                </a:lnTo>
                <a:lnTo>
                  <a:pt x="1422336" y="210845"/>
                </a:lnTo>
                <a:lnTo>
                  <a:pt x="1416342" y="219417"/>
                </a:lnTo>
                <a:lnTo>
                  <a:pt x="1414145" y="229730"/>
                </a:lnTo>
                <a:lnTo>
                  <a:pt x="1416342" y="240487"/>
                </a:lnTo>
                <a:lnTo>
                  <a:pt x="1422336" y="249301"/>
                </a:lnTo>
                <a:lnTo>
                  <a:pt x="1431175" y="255244"/>
                </a:lnTo>
                <a:lnTo>
                  <a:pt x="1441958" y="257416"/>
                </a:lnTo>
                <a:lnTo>
                  <a:pt x="1452283" y="255244"/>
                </a:lnTo>
                <a:lnTo>
                  <a:pt x="1460906" y="249301"/>
                </a:lnTo>
                <a:lnTo>
                  <a:pt x="1466811" y="240487"/>
                </a:lnTo>
                <a:lnTo>
                  <a:pt x="1469009" y="229730"/>
                </a:lnTo>
                <a:close/>
              </a:path>
              <a:path w="2764790" h="438784">
                <a:moveTo>
                  <a:pt x="1513205" y="411848"/>
                </a:moveTo>
                <a:lnTo>
                  <a:pt x="1511007" y="401078"/>
                </a:lnTo>
                <a:lnTo>
                  <a:pt x="1505102" y="392226"/>
                </a:lnTo>
                <a:lnTo>
                  <a:pt x="1496479" y="386245"/>
                </a:lnTo>
                <a:lnTo>
                  <a:pt x="1486154" y="384035"/>
                </a:lnTo>
                <a:lnTo>
                  <a:pt x="1475117" y="386245"/>
                </a:lnTo>
                <a:lnTo>
                  <a:pt x="1466367" y="392226"/>
                </a:lnTo>
                <a:lnTo>
                  <a:pt x="1460715" y="401078"/>
                </a:lnTo>
                <a:lnTo>
                  <a:pt x="1458976" y="411848"/>
                </a:lnTo>
                <a:lnTo>
                  <a:pt x="1461160" y="422173"/>
                </a:lnTo>
                <a:lnTo>
                  <a:pt x="1467078" y="430745"/>
                </a:lnTo>
                <a:lnTo>
                  <a:pt x="1475740" y="436613"/>
                </a:lnTo>
                <a:lnTo>
                  <a:pt x="1486154" y="438772"/>
                </a:lnTo>
                <a:lnTo>
                  <a:pt x="1496479" y="436613"/>
                </a:lnTo>
                <a:lnTo>
                  <a:pt x="1505102" y="430745"/>
                </a:lnTo>
                <a:lnTo>
                  <a:pt x="1511007" y="422173"/>
                </a:lnTo>
                <a:lnTo>
                  <a:pt x="1513205" y="411848"/>
                </a:lnTo>
                <a:close/>
              </a:path>
              <a:path w="2764790" h="438784">
                <a:moveTo>
                  <a:pt x="1513205" y="26657"/>
                </a:moveTo>
                <a:lnTo>
                  <a:pt x="1511007" y="16179"/>
                </a:lnTo>
                <a:lnTo>
                  <a:pt x="1505102" y="7708"/>
                </a:lnTo>
                <a:lnTo>
                  <a:pt x="1496479" y="2057"/>
                </a:lnTo>
                <a:lnTo>
                  <a:pt x="1486154" y="0"/>
                </a:lnTo>
                <a:lnTo>
                  <a:pt x="1475117" y="2057"/>
                </a:lnTo>
                <a:lnTo>
                  <a:pt x="1466367" y="7708"/>
                </a:lnTo>
                <a:lnTo>
                  <a:pt x="1460715" y="16179"/>
                </a:lnTo>
                <a:lnTo>
                  <a:pt x="1458976" y="26657"/>
                </a:lnTo>
                <a:lnTo>
                  <a:pt x="1461160" y="36817"/>
                </a:lnTo>
                <a:lnTo>
                  <a:pt x="1467078" y="45262"/>
                </a:lnTo>
                <a:lnTo>
                  <a:pt x="1475740" y="51054"/>
                </a:lnTo>
                <a:lnTo>
                  <a:pt x="1486154" y="53200"/>
                </a:lnTo>
                <a:lnTo>
                  <a:pt x="1496479" y="51054"/>
                </a:lnTo>
                <a:lnTo>
                  <a:pt x="1505102" y="45262"/>
                </a:lnTo>
                <a:lnTo>
                  <a:pt x="1511007" y="36817"/>
                </a:lnTo>
                <a:lnTo>
                  <a:pt x="1513205" y="26657"/>
                </a:lnTo>
                <a:close/>
              </a:path>
              <a:path w="2764790" h="438784">
                <a:moveTo>
                  <a:pt x="1621282" y="229730"/>
                </a:moveTo>
                <a:lnTo>
                  <a:pt x="1619097" y="219417"/>
                </a:lnTo>
                <a:lnTo>
                  <a:pt x="1613154" y="210845"/>
                </a:lnTo>
                <a:lnTo>
                  <a:pt x="1604340" y="204978"/>
                </a:lnTo>
                <a:lnTo>
                  <a:pt x="1593596" y="202806"/>
                </a:lnTo>
                <a:lnTo>
                  <a:pt x="1583270" y="204978"/>
                </a:lnTo>
                <a:lnTo>
                  <a:pt x="1574698" y="210845"/>
                </a:lnTo>
                <a:lnTo>
                  <a:pt x="1568831" y="219417"/>
                </a:lnTo>
                <a:lnTo>
                  <a:pt x="1566672" y="229730"/>
                </a:lnTo>
                <a:lnTo>
                  <a:pt x="1568831" y="240487"/>
                </a:lnTo>
                <a:lnTo>
                  <a:pt x="1574698" y="249301"/>
                </a:lnTo>
                <a:lnTo>
                  <a:pt x="1583270" y="255244"/>
                </a:lnTo>
                <a:lnTo>
                  <a:pt x="1593596" y="257416"/>
                </a:lnTo>
                <a:lnTo>
                  <a:pt x="1604340" y="255244"/>
                </a:lnTo>
                <a:lnTo>
                  <a:pt x="1613154" y="249301"/>
                </a:lnTo>
                <a:lnTo>
                  <a:pt x="1619097" y="240487"/>
                </a:lnTo>
                <a:lnTo>
                  <a:pt x="1621282" y="229730"/>
                </a:lnTo>
                <a:close/>
              </a:path>
              <a:path w="2764790" h="438784">
                <a:moveTo>
                  <a:pt x="1676146" y="411848"/>
                </a:moveTo>
                <a:lnTo>
                  <a:pt x="1673974" y="401078"/>
                </a:lnTo>
                <a:lnTo>
                  <a:pt x="1668106" y="392226"/>
                </a:lnTo>
                <a:lnTo>
                  <a:pt x="1659534" y="386245"/>
                </a:lnTo>
                <a:lnTo>
                  <a:pt x="1649222" y="384035"/>
                </a:lnTo>
                <a:lnTo>
                  <a:pt x="1638439" y="386245"/>
                </a:lnTo>
                <a:lnTo>
                  <a:pt x="1629600" y="392226"/>
                </a:lnTo>
                <a:lnTo>
                  <a:pt x="1623606" y="401078"/>
                </a:lnTo>
                <a:lnTo>
                  <a:pt x="1621409" y="411848"/>
                </a:lnTo>
                <a:lnTo>
                  <a:pt x="1623606" y="422173"/>
                </a:lnTo>
                <a:lnTo>
                  <a:pt x="1629600" y="430745"/>
                </a:lnTo>
                <a:lnTo>
                  <a:pt x="1638439" y="436613"/>
                </a:lnTo>
                <a:lnTo>
                  <a:pt x="1649222" y="438772"/>
                </a:lnTo>
                <a:lnTo>
                  <a:pt x="1659534" y="436613"/>
                </a:lnTo>
                <a:lnTo>
                  <a:pt x="1668106" y="430745"/>
                </a:lnTo>
                <a:lnTo>
                  <a:pt x="1673974" y="422173"/>
                </a:lnTo>
                <a:lnTo>
                  <a:pt x="1676146" y="411848"/>
                </a:lnTo>
                <a:close/>
              </a:path>
              <a:path w="2764790" h="438784">
                <a:moveTo>
                  <a:pt x="1676146" y="26657"/>
                </a:moveTo>
                <a:lnTo>
                  <a:pt x="1673974" y="16179"/>
                </a:lnTo>
                <a:lnTo>
                  <a:pt x="1668106" y="7708"/>
                </a:lnTo>
                <a:lnTo>
                  <a:pt x="1659534" y="2057"/>
                </a:lnTo>
                <a:lnTo>
                  <a:pt x="1649222" y="0"/>
                </a:lnTo>
                <a:lnTo>
                  <a:pt x="1638122" y="2057"/>
                </a:lnTo>
                <a:lnTo>
                  <a:pt x="1629308" y="7708"/>
                </a:lnTo>
                <a:lnTo>
                  <a:pt x="1623504" y="16179"/>
                </a:lnTo>
                <a:lnTo>
                  <a:pt x="1621409" y="26657"/>
                </a:lnTo>
                <a:lnTo>
                  <a:pt x="1623606" y="36817"/>
                </a:lnTo>
                <a:lnTo>
                  <a:pt x="1629600" y="45262"/>
                </a:lnTo>
                <a:lnTo>
                  <a:pt x="1638439" y="51054"/>
                </a:lnTo>
                <a:lnTo>
                  <a:pt x="1649222" y="53200"/>
                </a:lnTo>
                <a:lnTo>
                  <a:pt x="1659534" y="51054"/>
                </a:lnTo>
                <a:lnTo>
                  <a:pt x="1668106" y="45262"/>
                </a:lnTo>
                <a:lnTo>
                  <a:pt x="1673974" y="36817"/>
                </a:lnTo>
                <a:lnTo>
                  <a:pt x="1676146" y="26657"/>
                </a:lnTo>
                <a:close/>
              </a:path>
              <a:path w="2764790" h="438784">
                <a:moveTo>
                  <a:pt x="1782953" y="229730"/>
                </a:moveTo>
                <a:lnTo>
                  <a:pt x="1780882" y="219417"/>
                </a:lnTo>
                <a:lnTo>
                  <a:pt x="1775231" y="210845"/>
                </a:lnTo>
                <a:lnTo>
                  <a:pt x="1766760" y="204978"/>
                </a:lnTo>
                <a:lnTo>
                  <a:pt x="1756283" y="202806"/>
                </a:lnTo>
                <a:lnTo>
                  <a:pt x="1745856" y="204978"/>
                </a:lnTo>
                <a:lnTo>
                  <a:pt x="1737436" y="210845"/>
                </a:lnTo>
                <a:lnTo>
                  <a:pt x="1731797" y="219417"/>
                </a:lnTo>
                <a:lnTo>
                  <a:pt x="1729740" y="229730"/>
                </a:lnTo>
                <a:lnTo>
                  <a:pt x="1731886" y="240487"/>
                </a:lnTo>
                <a:lnTo>
                  <a:pt x="1737677" y="249301"/>
                </a:lnTo>
                <a:lnTo>
                  <a:pt x="1746123" y="255244"/>
                </a:lnTo>
                <a:lnTo>
                  <a:pt x="1756283" y="257416"/>
                </a:lnTo>
                <a:lnTo>
                  <a:pt x="1766760" y="255244"/>
                </a:lnTo>
                <a:lnTo>
                  <a:pt x="1775231" y="249301"/>
                </a:lnTo>
                <a:lnTo>
                  <a:pt x="1780882" y="240487"/>
                </a:lnTo>
                <a:lnTo>
                  <a:pt x="1782953" y="229730"/>
                </a:lnTo>
                <a:close/>
              </a:path>
              <a:path w="2764790" h="438784">
                <a:moveTo>
                  <a:pt x="1839214" y="411848"/>
                </a:moveTo>
                <a:lnTo>
                  <a:pt x="1837143" y="401078"/>
                </a:lnTo>
                <a:lnTo>
                  <a:pt x="1831505" y="392226"/>
                </a:lnTo>
                <a:lnTo>
                  <a:pt x="1823085" y="386245"/>
                </a:lnTo>
                <a:lnTo>
                  <a:pt x="1812671" y="384035"/>
                </a:lnTo>
                <a:lnTo>
                  <a:pt x="1802447" y="386245"/>
                </a:lnTo>
                <a:lnTo>
                  <a:pt x="1793951" y="392226"/>
                </a:lnTo>
                <a:lnTo>
                  <a:pt x="1788147" y="401078"/>
                </a:lnTo>
                <a:lnTo>
                  <a:pt x="1786001" y="411848"/>
                </a:lnTo>
                <a:lnTo>
                  <a:pt x="1788147" y="422173"/>
                </a:lnTo>
                <a:lnTo>
                  <a:pt x="1793951" y="430745"/>
                </a:lnTo>
                <a:lnTo>
                  <a:pt x="1802447" y="436613"/>
                </a:lnTo>
                <a:lnTo>
                  <a:pt x="1812671" y="438772"/>
                </a:lnTo>
                <a:lnTo>
                  <a:pt x="1823085" y="436613"/>
                </a:lnTo>
                <a:lnTo>
                  <a:pt x="1831505" y="430745"/>
                </a:lnTo>
                <a:lnTo>
                  <a:pt x="1837143" y="422173"/>
                </a:lnTo>
                <a:lnTo>
                  <a:pt x="1839214" y="411848"/>
                </a:lnTo>
                <a:close/>
              </a:path>
              <a:path w="2764790" h="438784">
                <a:moveTo>
                  <a:pt x="1839214" y="26657"/>
                </a:moveTo>
                <a:lnTo>
                  <a:pt x="1837143" y="16179"/>
                </a:lnTo>
                <a:lnTo>
                  <a:pt x="1831505" y="7708"/>
                </a:lnTo>
                <a:lnTo>
                  <a:pt x="1823085" y="2057"/>
                </a:lnTo>
                <a:lnTo>
                  <a:pt x="1812671" y="0"/>
                </a:lnTo>
                <a:lnTo>
                  <a:pt x="1802447" y="2057"/>
                </a:lnTo>
                <a:lnTo>
                  <a:pt x="1793951" y="7708"/>
                </a:lnTo>
                <a:lnTo>
                  <a:pt x="1788147" y="16179"/>
                </a:lnTo>
                <a:lnTo>
                  <a:pt x="1786001" y="26657"/>
                </a:lnTo>
                <a:lnTo>
                  <a:pt x="1788147" y="36817"/>
                </a:lnTo>
                <a:lnTo>
                  <a:pt x="1793951" y="45262"/>
                </a:lnTo>
                <a:lnTo>
                  <a:pt x="1802447" y="51054"/>
                </a:lnTo>
                <a:lnTo>
                  <a:pt x="1812671" y="53200"/>
                </a:lnTo>
                <a:lnTo>
                  <a:pt x="1823085" y="51054"/>
                </a:lnTo>
                <a:lnTo>
                  <a:pt x="1831505" y="45262"/>
                </a:lnTo>
                <a:lnTo>
                  <a:pt x="1837143" y="36817"/>
                </a:lnTo>
                <a:lnTo>
                  <a:pt x="1839214" y="26657"/>
                </a:lnTo>
                <a:close/>
              </a:path>
              <a:path w="2764790" h="438784">
                <a:moveTo>
                  <a:pt x="1947545" y="229730"/>
                </a:moveTo>
                <a:lnTo>
                  <a:pt x="1945386" y="219417"/>
                </a:lnTo>
                <a:lnTo>
                  <a:pt x="1939569" y="210845"/>
                </a:lnTo>
                <a:lnTo>
                  <a:pt x="1931035" y="204978"/>
                </a:lnTo>
                <a:lnTo>
                  <a:pt x="1920748" y="202806"/>
                </a:lnTo>
                <a:lnTo>
                  <a:pt x="1909800" y="204978"/>
                </a:lnTo>
                <a:lnTo>
                  <a:pt x="1901075" y="210845"/>
                </a:lnTo>
                <a:lnTo>
                  <a:pt x="1895500" y="219417"/>
                </a:lnTo>
                <a:lnTo>
                  <a:pt x="1894078" y="229730"/>
                </a:lnTo>
                <a:lnTo>
                  <a:pt x="1896135" y="240487"/>
                </a:lnTo>
                <a:lnTo>
                  <a:pt x="1901786" y="249301"/>
                </a:lnTo>
                <a:lnTo>
                  <a:pt x="1910257" y="255244"/>
                </a:lnTo>
                <a:lnTo>
                  <a:pt x="1920748" y="257416"/>
                </a:lnTo>
                <a:lnTo>
                  <a:pt x="1931035" y="255244"/>
                </a:lnTo>
                <a:lnTo>
                  <a:pt x="1939569" y="249301"/>
                </a:lnTo>
                <a:lnTo>
                  <a:pt x="1945386" y="240487"/>
                </a:lnTo>
                <a:lnTo>
                  <a:pt x="1947545" y="229730"/>
                </a:lnTo>
                <a:close/>
              </a:path>
              <a:path w="2764790" h="438784">
                <a:moveTo>
                  <a:pt x="2003806" y="411848"/>
                </a:moveTo>
                <a:lnTo>
                  <a:pt x="2001634" y="401078"/>
                </a:lnTo>
                <a:lnTo>
                  <a:pt x="1995766" y="392226"/>
                </a:lnTo>
                <a:lnTo>
                  <a:pt x="1987194" y="386245"/>
                </a:lnTo>
                <a:lnTo>
                  <a:pt x="1976882" y="384035"/>
                </a:lnTo>
                <a:lnTo>
                  <a:pt x="1966125" y="386245"/>
                </a:lnTo>
                <a:lnTo>
                  <a:pt x="1957324" y="392226"/>
                </a:lnTo>
                <a:lnTo>
                  <a:pt x="1951367" y="401078"/>
                </a:lnTo>
                <a:lnTo>
                  <a:pt x="1949196" y="411848"/>
                </a:lnTo>
                <a:lnTo>
                  <a:pt x="1951367" y="422173"/>
                </a:lnTo>
                <a:lnTo>
                  <a:pt x="1957324" y="430745"/>
                </a:lnTo>
                <a:lnTo>
                  <a:pt x="1966125" y="436613"/>
                </a:lnTo>
                <a:lnTo>
                  <a:pt x="1976882" y="438772"/>
                </a:lnTo>
                <a:lnTo>
                  <a:pt x="1987194" y="436613"/>
                </a:lnTo>
                <a:lnTo>
                  <a:pt x="1995766" y="430745"/>
                </a:lnTo>
                <a:lnTo>
                  <a:pt x="2001634" y="422173"/>
                </a:lnTo>
                <a:lnTo>
                  <a:pt x="2003806" y="411848"/>
                </a:lnTo>
                <a:close/>
              </a:path>
              <a:path w="2764790" h="438784">
                <a:moveTo>
                  <a:pt x="2003806" y="26657"/>
                </a:moveTo>
                <a:lnTo>
                  <a:pt x="2001634" y="16179"/>
                </a:lnTo>
                <a:lnTo>
                  <a:pt x="1995766" y="7708"/>
                </a:lnTo>
                <a:lnTo>
                  <a:pt x="1987194" y="2057"/>
                </a:lnTo>
                <a:lnTo>
                  <a:pt x="1976882" y="0"/>
                </a:lnTo>
                <a:lnTo>
                  <a:pt x="1966125" y="2057"/>
                </a:lnTo>
                <a:lnTo>
                  <a:pt x="1957324" y="7708"/>
                </a:lnTo>
                <a:lnTo>
                  <a:pt x="1951367" y="16179"/>
                </a:lnTo>
                <a:lnTo>
                  <a:pt x="1949196" y="26657"/>
                </a:lnTo>
                <a:lnTo>
                  <a:pt x="1951367" y="36817"/>
                </a:lnTo>
                <a:lnTo>
                  <a:pt x="1957324" y="45262"/>
                </a:lnTo>
                <a:lnTo>
                  <a:pt x="1966125" y="51054"/>
                </a:lnTo>
                <a:lnTo>
                  <a:pt x="1976882" y="53200"/>
                </a:lnTo>
                <a:lnTo>
                  <a:pt x="1987194" y="51054"/>
                </a:lnTo>
                <a:lnTo>
                  <a:pt x="1995766" y="45262"/>
                </a:lnTo>
                <a:lnTo>
                  <a:pt x="2001634" y="36817"/>
                </a:lnTo>
                <a:lnTo>
                  <a:pt x="2003806" y="26657"/>
                </a:lnTo>
                <a:close/>
              </a:path>
              <a:path w="2764790" h="438784">
                <a:moveTo>
                  <a:pt x="2110613" y="229730"/>
                </a:moveTo>
                <a:lnTo>
                  <a:pt x="2108530" y="219417"/>
                </a:lnTo>
                <a:lnTo>
                  <a:pt x="2102840" y="210845"/>
                </a:lnTo>
                <a:lnTo>
                  <a:pt x="2094369" y="204978"/>
                </a:lnTo>
                <a:lnTo>
                  <a:pt x="2083943" y="202806"/>
                </a:lnTo>
                <a:lnTo>
                  <a:pt x="2073770" y="204978"/>
                </a:lnTo>
                <a:lnTo>
                  <a:pt x="2065274" y="210845"/>
                </a:lnTo>
                <a:lnTo>
                  <a:pt x="2059432" y="219417"/>
                </a:lnTo>
                <a:lnTo>
                  <a:pt x="2057273" y="229730"/>
                </a:lnTo>
                <a:lnTo>
                  <a:pt x="2059432" y="240487"/>
                </a:lnTo>
                <a:lnTo>
                  <a:pt x="2065274" y="249301"/>
                </a:lnTo>
                <a:lnTo>
                  <a:pt x="2073770" y="255244"/>
                </a:lnTo>
                <a:lnTo>
                  <a:pt x="2083943" y="257416"/>
                </a:lnTo>
                <a:lnTo>
                  <a:pt x="2094369" y="255244"/>
                </a:lnTo>
                <a:lnTo>
                  <a:pt x="2102840" y="249301"/>
                </a:lnTo>
                <a:lnTo>
                  <a:pt x="2108530" y="240487"/>
                </a:lnTo>
                <a:lnTo>
                  <a:pt x="2110613" y="229730"/>
                </a:lnTo>
                <a:close/>
              </a:path>
              <a:path w="2764790" h="438784">
                <a:moveTo>
                  <a:pt x="2165350" y="411848"/>
                </a:moveTo>
                <a:lnTo>
                  <a:pt x="2163216" y="401078"/>
                </a:lnTo>
                <a:lnTo>
                  <a:pt x="2157450" y="392226"/>
                </a:lnTo>
                <a:lnTo>
                  <a:pt x="2149005" y="386245"/>
                </a:lnTo>
                <a:lnTo>
                  <a:pt x="2138807" y="384035"/>
                </a:lnTo>
                <a:lnTo>
                  <a:pt x="2128596" y="386245"/>
                </a:lnTo>
                <a:lnTo>
                  <a:pt x="2120150" y="392226"/>
                </a:lnTo>
                <a:lnTo>
                  <a:pt x="2114385" y="401078"/>
                </a:lnTo>
                <a:lnTo>
                  <a:pt x="2112264" y="411848"/>
                </a:lnTo>
                <a:lnTo>
                  <a:pt x="2114385" y="422173"/>
                </a:lnTo>
                <a:lnTo>
                  <a:pt x="2120150" y="430745"/>
                </a:lnTo>
                <a:lnTo>
                  <a:pt x="2128596" y="436613"/>
                </a:lnTo>
                <a:lnTo>
                  <a:pt x="2138807" y="438772"/>
                </a:lnTo>
                <a:lnTo>
                  <a:pt x="2149005" y="436613"/>
                </a:lnTo>
                <a:lnTo>
                  <a:pt x="2157450" y="430745"/>
                </a:lnTo>
                <a:lnTo>
                  <a:pt x="2163216" y="422173"/>
                </a:lnTo>
                <a:lnTo>
                  <a:pt x="2165350" y="411848"/>
                </a:lnTo>
                <a:close/>
              </a:path>
              <a:path w="2764790" h="438784">
                <a:moveTo>
                  <a:pt x="2165350" y="26657"/>
                </a:moveTo>
                <a:lnTo>
                  <a:pt x="2163216" y="16179"/>
                </a:lnTo>
                <a:lnTo>
                  <a:pt x="2157450" y="7708"/>
                </a:lnTo>
                <a:lnTo>
                  <a:pt x="2149005" y="2057"/>
                </a:lnTo>
                <a:lnTo>
                  <a:pt x="2138807" y="0"/>
                </a:lnTo>
                <a:lnTo>
                  <a:pt x="2128596" y="2057"/>
                </a:lnTo>
                <a:lnTo>
                  <a:pt x="2120150" y="7708"/>
                </a:lnTo>
                <a:lnTo>
                  <a:pt x="2114385" y="16179"/>
                </a:lnTo>
                <a:lnTo>
                  <a:pt x="2112264" y="26657"/>
                </a:lnTo>
                <a:lnTo>
                  <a:pt x="2114385" y="36817"/>
                </a:lnTo>
                <a:lnTo>
                  <a:pt x="2120150" y="45262"/>
                </a:lnTo>
                <a:lnTo>
                  <a:pt x="2128596" y="51054"/>
                </a:lnTo>
                <a:lnTo>
                  <a:pt x="2138807" y="53200"/>
                </a:lnTo>
                <a:lnTo>
                  <a:pt x="2149005" y="51054"/>
                </a:lnTo>
                <a:lnTo>
                  <a:pt x="2157450" y="45262"/>
                </a:lnTo>
                <a:lnTo>
                  <a:pt x="2163216" y="36817"/>
                </a:lnTo>
                <a:lnTo>
                  <a:pt x="2165350" y="26657"/>
                </a:lnTo>
                <a:close/>
              </a:path>
              <a:path w="2764790" h="438784">
                <a:moveTo>
                  <a:pt x="2273681" y="229730"/>
                </a:moveTo>
                <a:lnTo>
                  <a:pt x="2271484" y="219417"/>
                </a:lnTo>
                <a:lnTo>
                  <a:pt x="2265578" y="210845"/>
                </a:lnTo>
                <a:lnTo>
                  <a:pt x="2256955" y="204978"/>
                </a:lnTo>
                <a:lnTo>
                  <a:pt x="2246630" y="202806"/>
                </a:lnTo>
                <a:lnTo>
                  <a:pt x="2235860" y="204978"/>
                </a:lnTo>
                <a:lnTo>
                  <a:pt x="2227084" y="210845"/>
                </a:lnTo>
                <a:lnTo>
                  <a:pt x="2221280" y="219417"/>
                </a:lnTo>
                <a:lnTo>
                  <a:pt x="2219452" y="229730"/>
                </a:lnTo>
                <a:lnTo>
                  <a:pt x="2221547" y="240487"/>
                </a:lnTo>
                <a:lnTo>
                  <a:pt x="2227326" y="249301"/>
                </a:lnTo>
                <a:lnTo>
                  <a:pt x="2235949" y="255244"/>
                </a:lnTo>
                <a:lnTo>
                  <a:pt x="2246630" y="257416"/>
                </a:lnTo>
                <a:lnTo>
                  <a:pt x="2256955" y="255244"/>
                </a:lnTo>
                <a:lnTo>
                  <a:pt x="2265578" y="249301"/>
                </a:lnTo>
                <a:lnTo>
                  <a:pt x="2271484" y="240487"/>
                </a:lnTo>
                <a:lnTo>
                  <a:pt x="2273681" y="229730"/>
                </a:lnTo>
                <a:close/>
              </a:path>
              <a:path w="2764790" h="438784">
                <a:moveTo>
                  <a:pt x="2330069" y="411848"/>
                </a:moveTo>
                <a:lnTo>
                  <a:pt x="2327910" y="401078"/>
                </a:lnTo>
                <a:lnTo>
                  <a:pt x="2322093" y="392226"/>
                </a:lnTo>
                <a:lnTo>
                  <a:pt x="2313559" y="386245"/>
                </a:lnTo>
                <a:lnTo>
                  <a:pt x="2303272" y="384035"/>
                </a:lnTo>
                <a:lnTo>
                  <a:pt x="2292324" y="386245"/>
                </a:lnTo>
                <a:lnTo>
                  <a:pt x="2283599" y="392226"/>
                </a:lnTo>
                <a:lnTo>
                  <a:pt x="2278024" y="401078"/>
                </a:lnTo>
                <a:lnTo>
                  <a:pt x="2276602" y="411848"/>
                </a:lnTo>
                <a:lnTo>
                  <a:pt x="2278659" y="422173"/>
                </a:lnTo>
                <a:lnTo>
                  <a:pt x="2284311" y="430745"/>
                </a:lnTo>
                <a:lnTo>
                  <a:pt x="2292781" y="436613"/>
                </a:lnTo>
                <a:lnTo>
                  <a:pt x="2303272" y="438772"/>
                </a:lnTo>
                <a:lnTo>
                  <a:pt x="2313559" y="436613"/>
                </a:lnTo>
                <a:lnTo>
                  <a:pt x="2322093" y="430745"/>
                </a:lnTo>
                <a:lnTo>
                  <a:pt x="2327910" y="422173"/>
                </a:lnTo>
                <a:lnTo>
                  <a:pt x="2330069" y="411848"/>
                </a:lnTo>
                <a:close/>
              </a:path>
              <a:path w="2764790" h="438784">
                <a:moveTo>
                  <a:pt x="2330069" y="26657"/>
                </a:moveTo>
                <a:lnTo>
                  <a:pt x="2327910" y="16179"/>
                </a:lnTo>
                <a:lnTo>
                  <a:pt x="2322093" y="7708"/>
                </a:lnTo>
                <a:lnTo>
                  <a:pt x="2313559" y="2057"/>
                </a:lnTo>
                <a:lnTo>
                  <a:pt x="2303272" y="0"/>
                </a:lnTo>
                <a:lnTo>
                  <a:pt x="2292324" y="2057"/>
                </a:lnTo>
                <a:lnTo>
                  <a:pt x="2283599" y="7708"/>
                </a:lnTo>
                <a:lnTo>
                  <a:pt x="2278024" y="16179"/>
                </a:lnTo>
                <a:lnTo>
                  <a:pt x="2276602" y="26657"/>
                </a:lnTo>
                <a:lnTo>
                  <a:pt x="2278659" y="36817"/>
                </a:lnTo>
                <a:lnTo>
                  <a:pt x="2284311" y="45262"/>
                </a:lnTo>
                <a:lnTo>
                  <a:pt x="2292781" y="51054"/>
                </a:lnTo>
                <a:lnTo>
                  <a:pt x="2303272" y="53200"/>
                </a:lnTo>
                <a:lnTo>
                  <a:pt x="2313559" y="51054"/>
                </a:lnTo>
                <a:lnTo>
                  <a:pt x="2322093" y="45262"/>
                </a:lnTo>
                <a:lnTo>
                  <a:pt x="2327910" y="36817"/>
                </a:lnTo>
                <a:lnTo>
                  <a:pt x="2330069" y="26657"/>
                </a:lnTo>
                <a:close/>
              </a:path>
              <a:path w="2764790" h="438784">
                <a:moveTo>
                  <a:pt x="2438146" y="229730"/>
                </a:moveTo>
                <a:lnTo>
                  <a:pt x="2435961" y="219417"/>
                </a:lnTo>
                <a:lnTo>
                  <a:pt x="2430018" y="210845"/>
                </a:lnTo>
                <a:lnTo>
                  <a:pt x="2421204" y="204978"/>
                </a:lnTo>
                <a:lnTo>
                  <a:pt x="2410460" y="202806"/>
                </a:lnTo>
                <a:lnTo>
                  <a:pt x="2400122" y="204978"/>
                </a:lnTo>
                <a:lnTo>
                  <a:pt x="2391499" y="210845"/>
                </a:lnTo>
                <a:lnTo>
                  <a:pt x="2385593" y="219417"/>
                </a:lnTo>
                <a:lnTo>
                  <a:pt x="2383409" y="229730"/>
                </a:lnTo>
                <a:lnTo>
                  <a:pt x="2385593" y="240487"/>
                </a:lnTo>
                <a:lnTo>
                  <a:pt x="2391499" y="249301"/>
                </a:lnTo>
                <a:lnTo>
                  <a:pt x="2400122" y="255244"/>
                </a:lnTo>
                <a:lnTo>
                  <a:pt x="2410460" y="257416"/>
                </a:lnTo>
                <a:lnTo>
                  <a:pt x="2421204" y="255244"/>
                </a:lnTo>
                <a:lnTo>
                  <a:pt x="2430018" y="249301"/>
                </a:lnTo>
                <a:lnTo>
                  <a:pt x="2435961" y="240487"/>
                </a:lnTo>
                <a:lnTo>
                  <a:pt x="2438146" y="229730"/>
                </a:lnTo>
                <a:close/>
              </a:path>
              <a:path w="2764790" h="438784">
                <a:moveTo>
                  <a:pt x="2493137" y="411848"/>
                </a:moveTo>
                <a:lnTo>
                  <a:pt x="2490927" y="401078"/>
                </a:lnTo>
                <a:lnTo>
                  <a:pt x="2484945" y="392226"/>
                </a:lnTo>
                <a:lnTo>
                  <a:pt x="2476093" y="386245"/>
                </a:lnTo>
                <a:lnTo>
                  <a:pt x="2465324" y="384035"/>
                </a:lnTo>
                <a:lnTo>
                  <a:pt x="2454452" y="386245"/>
                </a:lnTo>
                <a:lnTo>
                  <a:pt x="2445893" y="392226"/>
                </a:lnTo>
                <a:lnTo>
                  <a:pt x="2440279" y="401078"/>
                </a:lnTo>
                <a:lnTo>
                  <a:pt x="2438273" y="411848"/>
                </a:lnTo>
                <a:lnTo>
                  <a:pt x="2440457" y="422173"/>
                </a:lnTo>
                <a:lnTo>
                  <a:pt x="2446363" y="430745"/>
                </a:lnTo>
                <a:lnTo>
                  <a:pt x="2454986" y="436613"/>
                </a:lnTo>
                <a:lnTo>
                  <a:pt x="2465324" y="438772"/>
                </a:lnTo>
                <a:lnTo>
                  <a:pt x="2476093" y="436613"/>
                </a:lnTo>
                <a:lnTo>
                  <a:pt x="2484945" y="430745"/>
                </a:lnTo>
                <a:lnTo>
                  <a:pt x="2490927" y="422173"/>
                </a:lnTo>
                <a:lnTo>
                  <a:pt x="2493137" y="411848"/>
                </a:lnTo>
                <a:close/>
              </a:path>
              <a:path w="2764790" h="438784">
                <a:moveTo>
                  <a:pt x="2493137" y="26657"/>
                </a:moveTo>
                <a:lnTo>
                  <a:pt x="2490927" y="16179"/>
                </a:lnTo>
                <a:lnTo>
                  <a:pt x="2484945" y="7708"/>
                </a:lnTo>
                <a:lnTo>
                  <a:pt x="2476093" y="2057"/>
                </a:lnTo>
                <a:lnTo>
                  <a:pt x="2465324" y="0"/>
                </a:lnTo>
                <a:lnTo>
                  <a:pt x="2454452" y="2057"/>
                </a:lnTo>
                <a:lnTo>
                  <a:pt x="2445893" y="7708"/>
                </a:lnTo>
                <a:lnTo>
                  <a:pt x="2440279" y="16179"/>
                </a:lnTo>
                <a:lnTo>
                  <a:pt x="2438273" y="26657"/>
                </a:lnTo>
                <a:lnTo>
                  <a:pt x="2440457" y="36817"/>
                </a:lnTo>
                <a:lnTo>
                  <a:pt x="2446363" y="45262"/>
                </a:lnTo>
                <a:lnTo>
                  <a:pt x="2454986" y="51054"/>
                </a:lnTo>
                <a:lnTo>
                  <a:pt x="2465324" y="53200"/>
                </a:lnTo>
                <a:lnTo>
                  <a:pt x="2476093" y="51054"/>
                </a:lnTo>
                <a:lnTo>
                  <a:pt x="2484945" y="45262"/>
                </a:lnTo>
                <a:lnTo>
                  <a:pt x="2490927" y="36817"/>
                </a:lnTo>
                <a:lnTo>
                  <a:pt x="2493137" y="26657"/>
                </a:lnTo>
                <a:close/>
              </a:path>
              <a:path w="2764790" h="438784">
                <a:moveTo>
                  <a:pt x="2601214" y="229730"/>
                </a:moveTo>
                <a:lnTo>
                  <a:pt x="2599017" y="219417"/>
                </a:lnTo>
                <a:lnTo>
                  <a:pt x="2593086" y="210845"/>
                </a:lnTo>
                <a:lnTo>
                  <a:pt x="2584386" y="204978"/>
                </a:lnTo>
                <a:lnTo>
                  <a:pt x="2573909" y="202806"/>
                </a:lnTo>
                <a:lnTo>
                  <a:pt x="2563139" y="204978"/>
                </a:lnTo>
                <a:lnTo>
                  <a:pt x="2554427" y="210845"/>
                </a:lnTo>
                <a:lnTo>
                  <a:pt x="2548598" y="219417"/>
                </a:lnTo>
                <a:lnTo>
                  <a:pt x="2546477" y="229730"/>
                </a:lnTo>
                <a:lnTo>
                  <a:pt x="2548598" y="240487"/>
                </a:lnTo>
                <a:lnTo>
                  <a:pt x="2554427" y="249301"/>
                </a:lnTo>
                <a:lnTo>
                  <a:pt x="2563139" y="255244"/>
                </a:lnTo>
                <a:lnTo>
                  <a:pt x="2573909" y="257416"/>
                </a:lnTo>
                <a:lnTo>
                  <a:pt x="2584386" y="255244"/>
                </a:lnTo>
                <a:lnTo>
                  <a:pt x="2593086" y="249301"/>
                </a:lnTo>
                <a:lnTo>
                  <a:pt x="2599017" y="240487"/>
                </a:lnTo>
                <a:lnTo>
                  <a:pt x="2601214" y="229730"/>
                </a:lnTo>
                <a:close/>
              </a:path>
              <a:path w="2764790" h="438784">
                <a:moveTo>
                  <a:pt x="2764282" y="229730"/>
                </a:moveTo>
                <a:lnTo>
                  <a:pt x="2762123" y="219417"/>
                </a:lnTo>
                <a:lnTo>
                  <a:pt x="2756319" y="210845"/>
                </a:lnTo>
                <a:lnTo>
                  <a:pt x="2747822" y="204978"/>
                </a:lnTo>
                <a:lnTo>
                  <a:pt x="2737612" y="202806"/>
                </a:lnTo>
                <a:lnTo>
                  <a:pt x="2726664" y="204978"/>
                </a:lnTo>
                <a:lnTo>
                  <a:pt x="2717863" y="210845"/>
                </a:lnTo>
                <a:lnTo>
                  <a:pt x="2712097" y="219417"/>
                </a:lnTo>
                <a:lnTo>
                  <a:pt x="2710307" y="229730"/>
                </a:lnTo>
                <a:lnTo>
                  <a:pt x="2712466" y="240487"/>
                </a:lnTo>
                <a:lnTo>
                  <a:pt x="2718333" y="249301"/>
                </a:lnTo>
                <a:lnTo>
                  <a:pt x="2727020" y="255244"/>
                </a:lnTo>
                <a:lnTo>
                  <a:pt x="2737612" y="257416"/>
                </a:lnTo>
                <a:lnTo>
                  <a:pt x="2747822" y="255244"/>
                </a:lnTo>
                <a:lnTo>
                  <a:pt x="2756319" y="249301"/>
                </a:lnTo>
                <a:lnTo>
                  <a:pt x="2762123" y="240487"/>
                </a:lnTo>
                <a:lnTo>
                  <a:pt x="2764282" y="2297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69244" y="5334000"/>
            <a:ext cx="2137412" cy="1524252"/>
          </a:xfrm>
          <a:custGeom>
            <a:avLst/>
            <a:gdLst/>
            <a:ahLst/>
            <a:cxnLst/>
            <a:rect l="l" t="t" r="r" b="b"/>
            <a:pathLst>
              <a:path w="2948940" h="2025650">
                <a:moveTo>
                  <a:pt x="923544" y="106680"/>
                </a:moveTo>
                <a:lnTo>
                  <a:pt x="898906" y="117221"/>
                </a:lnTo>
                <a:lnTo>
                  <a:pt x="124841" y="880224"/>
                </a:lnTo>
                <a:lnTo>
                  <a:pt x="116763" y="899071"/>
                </a:lnTo>
                <a:lnTo>
                  <a:pt x="114300" y="905256"/>
                </a:lnTo>
                <a:lnTo>
                  <a:pt x="923544" y="106680"/>
                </a:lnTo>
                <a:close/>
              </a:path>
              <a:path w="2948940" h="2025650">
                <a:moveTo>
                  <a:pt x="1249680" y="16764"/>
                </a:moveTo>
                <a:lnTo>
                  <a:pt x="1243584" y="18034"/>
                </a:lnTo>
                <a:lnTo>
                  <a:pt x="1237996" y="18796"/>
                </a:lnTo>
                <a:lnTo>
                  <a:pt x="1231900" y="19939"/>
                </a:lnTo>
                <a:lnTo>
                  <a:pt x="22733" y="1211338"/>
                </a:lnTo>
                <a:lnTo>
                  <a:pt x="20574" y="1222654"/>
                </a:lnTo>
                <a:lnTo>
                  <a:pt x="19812" y="1228293"/>
                </a:lnTo>
                <a:lnTo>
                  <a:pt x="1249680" y="16764"/>
                </a:lnTo>
                <a:close/>
              </a:path>
              <a:path w="2948940" h="2025650">
                <a:moveTo>
                  <a:pt x="1481328" y="0"/>
                </a:moveTo>
                <a:lnTo>
                  <a:pt x="1479296" y="889"/>
                </a:lnTo>
                <a:lnTo>
                  <a:pt x="1466342" y="889"/>
                </a:lnTo>
                <a:lnTo>
                  <a:pt x="0" y="1446237"/>
                </a:lnTo>
                <a:lnTo>
                  <a:pt x="0" y="1459941"/>
                </a:lnTo>
                <a:lnTo>
                  <a:pt x="1481328" y="0"/>
                </a:lnTo>
                <a:close/>
              </a:path>
              <a:path w="2948940" h="2025650">
                <a:moveTo>
                  <a:pt x="1684020" y="15367"/>
                </a:moveTo>
                <a:lnTo>
                  <a:pt x="1679194" y="14986"/>
                </a:lnTo>
                <a:lnTo>
                  <a:pt x="1675130" y="14097"/>
                </a:lnTo>
                <a:lnTo>
                  <a:pt x="1671066" y="13716"/>
                </a:lnTo>
                <a:lnTo>
                  <a:pt x="9144" y="1650149"/>
                </a:lnTo>
                <a:lnTo>
                  <a:pt x="9906" y="1658658"/>
                </a:lnTo>
                <a:lnTo>
                  <a:pt x="10795" y="1662684"/>
                </a:lnTo>
                <a:lnTo>
                  <a:pt x="1684020" y="15367"/>
                </a:lnTo>
                <a:close/>
              </a:path>
              <a:path w="2948940" h="2025650">
                <a:moveTo>
                  <a:pt x="1877568" y="56261"/>
                </a:moveTo>
                <a:lnTo>
                  <a:pt x="1873504" y="54610"/>
                </a:lnTo>
                <a:lnTo>
                  <a:pt x="1869821" y="54229"/>
                </a:lnTo>
                <a:lnTo>
                  <a:pt x="1865884" y="53340"/>
                </a:lnTo>
                <a:lnTo>
                  <a:pt x="45720" y="1845310"/>
                </a:lnTo>
                <a:lnTo>
                  <a:pt x="46482" y="1848942"/>
                </a:lnTo>
                <a:lnTo>
                  <a:pt x="47752" y="1852561"/>
                </a:lnTo>
                <a:lnTo>
                  <a:pt x="48641" y="1856181"/>
                </a:lnTo>
                <a:lnTo>
                  <a:pt x="1877568" y="56261"/>
                </a:lnTo>
                <a:close/>
              </a:path>
              <a:path w="2948940" h="2025650">
                <a:moveTo>
                  <a:pt x="2036064" y="110744"/>
                </a:moveTo>
                <a:lnTo>
                  <a:pt x="2032762" y="109982"/>
                </a:lnTo>
                <a:lnTo>
                  <a:pt x="2025523" y="106680"/>
                </a:lnTo>
                <a:lnTo>
                  <a:pt x="97536" y="2006142"/>
                </a:lnTo>
                <a:lnTo>
                  <a:pt x="99187" y="2009762"/>
                </a:lnTo>
                <a:lnTo>
                  <a:pt x="99949" y="2013432"/>
                </a:lnTo>
                <a:lnTo>
                  <a:pt x="101600" y="2016252"/>
                </a:lnTo>
                <a:lnTo>
                  <a:pt x="2036064" y="110744"/>
                </a:lnTo>
                <a:close/>
              </a:path>
              <a:path w="2948940" h="2025650">
                <a:moveTo>
                  <a:pt x="2182368" y="179705"/>
                </a:moveTo>
                <a:lnTo>
                  <a:pt x="2178685" y="178562"/>
                </a:lnTo>
                <a:lnTo>
                  <a:pt x="2175891" y="176911"/>
                </a:lnTo>
                <a:lnTo>
                  <a:pt x="2172716" y="175260"/>
                </a:lnTo>
                <a:lnTo>
                  <a:pt x="294779" y="2025396"/>
                </a:lnTo>
                <a:lnTo>
                  <a:pt x="308991" y="2025396"/>
                </a:lnTo>
                <a:lnTo>
                  <a:pt x="2182368" y="179705"/>
                </a:lnTo>
                <a:close/>
              </a:path>
              <a:path w="2948940" h="2025650">
                <a:moveTo>
                  <a:pt x="2325624" y="269748"/>
                </a:moveTo>
                <a:lnTo>
                  <a:pt x="2323592" y="267716"/>
                </a:lnTo>
                <a:lnTo>
                  <a:pt x="2320290" y="265684"/>
                </a:lnTo>
                <a:lnTo>
                  <a:pt x="2317496" y="263652"/>
                </a:lnTo>
                <a:lnTo>
                  <a:pt x="529094" y="2025396"/>
                </a:lnTo>
                <a:lnTo>
                  <a:pt x="543394" y="2025396"/>
                </a:lnTo>
                <a:lnTo>
                  <a:pt x="2325624" y="269748"/>
                </a:lnTo>
                <a:close/>
              </a:path>
              <a:path w="2948940" h="2025650">
                <a:moveTo>
                  <a:pt x="2360676" y="235458"/>
                </a:moveTo>
                <a:lnTo>
                  <a:pt x="2353818" y="228600"/>
                </a:lnTo>
                <a:lnTo>
                  <a:pt x="2318004" y="263652"/>
                </a:lnTo>
                <a:lnTo>
                  <a:pt x="2321179" y="265684"/>
                </a:lnTo>
                <a:lnTo>
                  <a:pt x="2323592" y="267716"/>
                </a:lnTo>
                <a:lnTo>
                  <a:pt x="2326513" y="269748"/>
                </a:lnTo>
                <a:lnTo>
                  <a:pt x="2360676" y="235458"/>
                </a:lnTo>
                <a:close/>
              </a:path>
              <a:path w="2948940" h="2025650">
                <a:moveTo>
                  <a:pt x="2444496" y="363474"/>
                </a:moveTo>
                <a:lnTo>
                  <a:pt x="2442083" y="360680"/>
                </a:lnTo>
                <a:lnTo>
                  <a:pt x="2437257" y="356616"/>
                </a:lnTo>
                <a:lnTo>
                  <a:pt x="743458" y="2025396"/>
                </a:lnTo>
                <a:lnTo>
                  <a:pt x="758050" y="2025396"/>
                </a:lnTo>
                <a:lnTo>
                  <a:pt x="2444496" y="363474"/>
                </a:lnTo>
                <a:close/>
              </a:path>
              <a:path w="2948940" h="2025650">
                <a:moveTo>
                  <a:pt x="2554224" y="469519"/>
                </a:moveTo>
                <a:lnTo>
                  <a:pt x="2550160" y="464693"/>
                </a:lnTo>
                <a:lnTo>
                  <a:pt x="2547747" y="461772"/>
                </a:lnTo>
                <a:lnTo>
                  <a:pt x="960831" y="2025396"/>
                </a:lnTo>
                <a:lnTo>
                  <a:pt x="975067" y="2025396"/>
                </a:lnTo>
                <a:lnTo>
                  <a:pt x="2554224" y="469519"/>
                </a:lnTo>
                <a:close/>
              </a:path>
              <a:path w="2948940" h="2025650">
                <a:moveTo>
                  <a:pt x="2589276" y="433959"/>
                </a:moveTo>
                <a:lnTo>
                  <a:pt x="2582545" y="426720"/>
                </a:lnTo>
                <a:lnTo>
                  <a:pt x="2548128" y="461645"/>
                </a:lnTo>
                <a:lnTo>
                  <a:pt x="2550414" y="464566"/>
                </a:lnTo>
                <a:lnTo>
                  <a:pt x="2552446" y="466979"/>
                </a:lnTo>
                <a:lnTo>
                  <a:pt x="2555113" y="469392"/>
                </a:lnTo>
                <a:lnTo>
                  <a:pt x="2589276" y="433959"/>
                </a:lnTo>
                <a:close/>
              </a:path>
              <a:path w="2948940" h="2025650">
                <a:moveTo>
                  <a:pt x="2660904" y="596011"/>
                </a:moveTo>
                <a:lnTo>
                  <a:pt x="2658491" y="593979"/>
                </a:lnTo>
                <a:lnTo>
                  <a:pt x="2656459" y="590677"/>
                </a:lnTo>
                <a:lnTo>
                  <a:pt x="2654427" y="588264"/>
                </a:lnTo>
                <a:lnTo>
                  <a:pt x="1195158" y="2025396"/>
                </a:lnTo>
                <a:lnTo>
                  <a:pt x="1209446" y="2025396"/>
                </a:lnTo>
                <a:lnTo>
                  <a:pt x="2660904" y="596011"/>
                </a:lnTo>
                <a:close/>
              </a:path>
              <a:path w="2948940" h="2025650">
                <a:moveTo>
                  <a:pt x="2674620" y="582676"/>
                </a:moveTo>
                <a:lnTo>
                  <a:pt x="2667381" y="576072"/>
                </a:lnTo>
                <a:lnTo>
                  <a:pt x="2654808" y="588137"/>
                </a:lnTo>
                <a:lnTo>
                  <a:pt x="2656840" y="590423"/>
                </a:lnTo>
                <a:lnTo>
                  <a:pt x="2658872" y="593598"/>
                </a:lnTo>
                <a:lnTo>
                  <a:pt x="2660904" y="595884"/>
                </a:lnTo>
                <a:lnTo>
                  <a:pt x="2674620" y="582676"/>
                </a:lnTo>
                <a:close/>
              </a:path>
              <a:path w="2948940" h="2025650">
                <a:moveTo>
                  <a:pt x="2744724" y="723646"/>
                </a:moveTo>
                <a:lnTo>
                  <a:pt x="2743073" y="720852"/>
                </a:lnTo>
                <a:lnTo>
                  <a:pt x="2741041" y="717550"/>
                </a:lnTo>
                <a:lnTo>
                  <a:pt x="2739898" y="714756"/>
                </a:lnTo>
                <a:lnTo>
                  <a:pt x="1409852" y="2025396"/>
                </a:lnTo>
                <a:lnTo>
                  <a:pt x="1424203" y="2025396"/>
                </a:lnTo>
                <a:lnTo>
                  <a:pt x="2744724" y="723646"/>
                </a:lnTo>
                <a:close/>
              </a:path>
              <a:path w="2948940" h="2025650">
                <a:moveTo>
                  <a:pt x="2883408" y="1033119"/>
                </a:moveTo>
                <a:lnTo>
                  <a:pt x="2882138" y="1029449"/>
                </a:lnTo>
                <a:lnTo>
                  <a:pt x="2880487" y="1025829"/>
                </a:lnTo>
                <a:lnTo>
                  <a:pt x="2879725" y="1022604"/>
                </a:lnTo>
                <a:lnTo>
                  <a:pt x="1861489" y="2025396"/>
                </a:lnTo>
                <a:lnTo>
                  <a:pt x="1875764" y="2025396"/>
                </a:lnTo>
                <a:lnTo>
                  <a:pt x="2883408" y="1033119"/>
                </a:lnTo>
                <a:close/>
              </a:path>
              <a:path w="2948940" h="2025650">
                <a:moveTo>
                  <a:pt x="2903220" y="781532"/>
                </a:moveTo>
                <a:lnTo>
                  <a:pt x="2896108" y="774242"/>
                </a:lnTo>
                <a:lnTo>
                  <a:pt x="2814828" y="855853"/>
                </a:lnTo>
                <a:lnTo>
                  <a:pt x="1626539" y="2025396"/>
                </a:lnTo>
                <a:lnTo>
                  <a:pt x="1640497" y="2025396"/>
                </a:lnTo>
                <a:lnTo>
                  <a:pt x="2819260" y="864819"/>
                </a:lnTo>
                <a:lnTo>
                  <a:pt x="2819654" y="865581"/>
                </a:lnTo>
                <a:lnTo>
                  <a:pt x="2903220" y="781532"/>
                </a:lnTo>
                <a:close/>
              </a:path>
              <a:path w="2948940" h="2025650">
                <a:moveTo>
                  <a:pt x="2926080" y="1198346"/>
                </a:moveTo>
                <a:lnTo>
                  <a:pt x="2925318" y="1194333"/>
                </a:lnTo>
                <a:lnTo>
                  <a:pt x="2924048" y="1190282"/>
                </a:lnTo>
                <a:lnTo>
                  <a:pt x="2076030" y="2025396"/>
                </a:lnTo>
                <a:lnTo>
                  <a:pt x="2090445" y="2025396"/>
                </a:lnTo>
                <a:lnTo>
                  <a:pt x="2926080" y="1202372"/>
                </a:lnTo>
                <a:lnTo>
                  <a:pt x="2926080" y="1198346"/>
                </a:lnTo>
                <a:close/>
              </a:path>
              <a:path w="2948940" h="2025650">
                <a:moveTo>
                  <a:pt x="2945892" y="1613916"/>
                </a:moveTo>
                <a:lnTo>
                  <a:pt x="2528303" y="2025396"/>
                </a:lnTo>
                <a:lnTo>
                  <a:pt x="2542298" y="2025396"/>
                </a:lnTo>
                <a:lnTo>
                  <a:pt x="2944241" y="1629283"/>
                </a:lnTo>
                <a:lnTo>
                  <a:pt x="2945892" y="1613916"/>
                </a:lnTo>
                <a:close/>
              </a:path>
              <a:path w="2948940" h="2025650">
                <a:moveTo>
                  <a:pt x="2948940" y="1392974"/>
                </a:moveTo>
                <a:lnTo>
                  <a:pt x="2948559" y="1388084"/>
                </a:lnTo>
                <a:lnTo>
                  <a:pt x="2948559" y="1383652"/>
                </a:lnTo>
                <a:lnTo>
                  <a:pt x="2948178" y="1379220"/>
                </a:lnTo>
                <a:lnTo>
                  <a:pt x="2292566" y="2025396"/>
                </a:lnTo>
                <a:lnTo>
                  <a:pt x="2307209" y="2025396"/>
                </a:lnTo>
                <a:lnTo>
                  <a:pt x="2948940" y="1392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0171" y="6704076"/>
            <a:ext cx="156192" cy="15392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6399" y="14872"/>
            <a:ext cx="2920023" cy="251350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34504" y="2327237"/>
            <a:ext cx="3558539" cy="74828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A226E41-A818-CA84-A960-F78B08395CB1}"/>
              </a:ext>
            </a:extLst>
          </p:cNvPr>
          <p:cNvSpPr txBox="1"/>
          <p:nvPr/>
        </p:nvSpPr>
        <p:spPr>
          <a:xfrm>
            <a:off x="1715856" y="3899945"/>
            <a:ext cx="9195834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E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CEOE Comisión de Sanidad y Asuntos Sociales: </a:t>
            </a:r>
          </a:p>
          <a:p>
            <a:pPr algn="ctr">
              <a:spcAft>
                <a:spcPts val="800"/>
              </a:spcAft>
            </a:pPr>
            <a:endParaRPr lang="es-ES" sz="3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es-E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Cifras, Retos y Oportunidades del sector sanitario español tras el Covid</a:t>
            </a:r>
            <a:endParaRPr lang="es-E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277FD856-FEEF-F53E-312F-EE4BF2E80A07}"/>
              </a:ext>
            </a:extLst>
          </p:cNvPr>
          <p:cNvSpPr/>
          <p:nvPr/>
        </p:nvSpPr>
        <p:spPr>
          <a:xfrm>
            <a:off x="213298" y="280428"/>
            <a:ext cx="3749102" cy="438784"/>
          </a:xfrm>
          <a:custGeom>
            <a:avLst/>
            <a:gdLst/>
            <a:ahLst/>
            <a:cxnLst/>
            <a:rect l="l" t="t" r="r" b="b"/>
            <a:pathLst>
              <a:path w="5017135" h="600710">
                <a:moveTo>
                  <a:pt x="4716780" y="0"/>
                </a:moveTo>
                <a:lnTo>
                  <a:pt x="300228" y="0"/>
                </a:lnTo>
                <a:lnTo>
                  <a:pt x="251529" y="3928"/>
                </a:lnTo>
                <a:lnTo>
                  <a:pt x="205332" y="15300"/>
                </a:lnTo>
                <a:lnTo>
                  <a:pt x="162256" y="33501"/>
                </a:lnTo>
                <a:lnTo>
                  <a:pt x="122917" y="57912"/>
                </a:lnTo>
                <a:lnTo>
                  <a:pt x="87934" y="87915"/>
                </a:lnTo>
                <a:lnTo>
                  <a:pt x="57926" y="122895"/>
                </a:lnTo>
                <a:lnTo>
                  <a:pt x="33510" y="162233"/>
                </a:lnTo>
                <a:lnTo>
                  <a:pt x="15305" y="205313"/>
                </a:lnTo>
                <a:lnTo>
                  <a:pt x="3929" y="251517"/>
                </a:lnTo>
                <a:lnTo>
                  <a:pt x="0" y="300228"/>
                </a:lnTo>
                <a:lnTo>
                  <a:pt x="3929" y="348938"/>
                </a:lnTo>
                <a:lnTo>
                  <a:pt x="15305" y="395142"/>
                </a:lnTo>
                <a:lnTo>
                  <a:pt x="33510" y="438222"/>
                </a:lnTo>
                <a:lnTo>
                  <a:pt x="57926" y="477560"/>
                </a:lnTo>
                <a:lnTo>
                  <a:pt x="87934" y="512540"/>
                </a:lnTo>
                <a:lnTo>
                  <a:pt x="122917" y="542544"/>
                </a:lnTo>
                <a:lnTo>
                  <a:pt x="162256" y="566954"/>
                </a:lnTo>
                <a:lnTo>
                  <a:pt x="205332" y="585155"/>
                </a:lnTo>
                <a:lnTo>
                  <a:pt x="251529" y="596527"/>
                </a:lnTo>
                <a:lnTo>
                  <a:pt x="300228" y="600456"/>
                </a:lnTo>
                <a:lnTo>
                  <a:pt x="4716780" y="600456"/>
                </a:lnTo>
                <a:lnTo>
                  <a:pt x="4765490" y="596527"/>
                </a:lnTo>
                <a:lnTo>
                  <a:pt x="4811694" y="585155"/>
                </a:lnTo>
                <a:lnTo>
                  <a:pt x="4854774" y="566954"/>
                </a:lnTo>
                <a:lnTo>
                  <a:pt x="4894112" y="542544"/>
                </a:lnTo>
                <a:lnTo>
                  <a:pt x="4929092" y="512540"/>
                </a:lnTo>
                <a:lnTo>
                  <a:pt x="4959095" y="477560"/>
                </a:lnTo>
                <a:lnTo>
                  <a:pt x="4983506" y="438222"/>
                </a:lnTo>
                <a:lnTo>
                  <a:pt x="5001707" y="395142"/>
                </a:lnTo>
                <a:lnTo>
                  <a:pt x="5013079" y="348938"/>
                </a:lnTo>
                <a:lnTo>
                  <a:pt x="5017008" y="300228"/>
                </a:lnTo>
                <a:lnTo>
                  <a:pt x="5013079" y="251517"/>
                </a:lnTo>
                <a:lnTo>
                  <a:pt x="5001707" y="205313"/>
                </a:lnTo>
                <a:lnTo>
                  <a:pt x="4983506" y="162233"/>
                </a:lnTo>
                <a:lnTo>
                  <a:pt x="4959096" y="122895"/>
                </a:lnTo>
                <a:lnTo>
                  <a:pt x="4929092" y="87915"/>
                </a:lnTo>
                <a:lnTo>
                  <a:pt x="4894112" y="57912"/>
                </a:lnTo>
                <a:lnTo>
                  <a:pt x="4854774" y="33501"/>
                </a:lnTo>
                <a:lnTo>
                  <a:pt x="4811694" y="15300"/>
                </a:lnTo>
                <a:lnTo>
                  <a:pt x="4765490" y="3928"/>
                </a:lnTo>
                <a:lnTo>
                  <a:pt x="4716780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87A3F0B4-F903-7FF8-E7D3-4A4102F992B4}"/>
              </a:ext>
            </a:extLst>
          </p:cNvPr>
          <p:cNvSpPr txBox="1"/>
          <p:nvPr/>
        </p:nvSpPr>
        <p:spPr>
          <a:xfrm>
            <a:off x="381000" y="403570"/>
            <a:ext cx="5017134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Co</a:t>
            </a:r>
            <a:r>
              <a:rPr sz="1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sz="14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r>
              <a:rPr sz="14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14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r>
              <a:rPr sz="14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ón</a:t>
            </a:r>
            <a:r>
              <a:rPr sz="1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d</a:t>
            </a:r>
            <a:r>
              <a:rPr sz="140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14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14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nidad</a:t>
            </a:r>
            <a:r>
              <a:rPr sz="14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sz="1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Asuntos</a:t>
            </a:r>
            <a:r>
              <a:rPr sz="14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Soc</a:t>
            </a:r>
            <a:r>
              <a:rPr sz="14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iales</a:t>
            </a:r>
            <a:endParaRPr sz="1400" dirty="0">
              <a:latin typeface="Lucida Sans Unicode"/>
              <a:cs typeface="Lucida Sans Unicode"/>
            </a:endParaRPr>
          </a:p>
        </p:txBody>
      </p:sp>
      <p:pic>
        <p:nvPicPr>
          <p:cNvPr id="17" name="object 9">
            <a:extLst>
              <a:ext uri="{FF2B5EF4-FFF2-40B4-BE49-F238E27FC236}">
                <a16:creationId xmlns:a16="http://schemas.microsoft.com/office/drawing/2014/main" id="{5145E188-9FC1-FAB5-0EA5-691B6070A75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53" y="734507"/>
            <a:ext cx="3302795" cy="269449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86F5804-A5E5-6143-BF9C-53AE8DBB92F8}"/>
              </a:ext>
            </a:extLst>
          </p:cNvPr>
          <p:cNvSpPr txBox="1"/>
          <p:nvPr/>
        </p:nvSpPr>
        <p:spPr>
          <a:xfrm>
            <a:off x="10574622" y="6473260"/>
            <a:ext cx="1515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002060"/>
                </a:solidFill>
              </a:rPr>
              <a:t>5 de octubre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823331" y="280428"/>
            <a:ext cx="2764790" cy="438784"/>
          </a:xfrm>
          <a:custGeom>
            <a:avLst/>
            <a:gdLst/>
            <a:ahLst/>
            <a:cxnLst/>
            <a:rect l="l" t="t" r="r" b="b"/>
            <a:pathLst>
              <a:path w="2764790" h="438784">
                <a:moveTo>
                  <a:pt x="54610" y="411848"/>
                </a:moveTo>
                <a:lnTo>
                  <a:pt x="52425" y="401078"/>
                </a:lnTo>
                <a:lnTo>
                  <a:pt x="46558" y="392226"/>
                </a:lnTo>
                <a:lnTo>
                  <a:pt x="37934" y="386245"/>
                </a:lnTo>
                <a:lnTo>
                  <a:pt x="27559" y="384035"/>
                </a:lnTo>
                <a:lnTo>
                  <a:pt x="16598" y="386245"/>
                </a:lnTo>
                <a:lnTo>
                  <a:pt x="7874" y="392226"/>
                </a:lnTo>
                <a:lnTo>
                  <a:pt x="2082" y="401078"/>
                </a:lnTo>
                <a:lnTo>
                  <a:pt x="0" y="411848"/>
                </a:lnTo>
                <a:lnTo>
                  <a:pt x="2171" y="422173"/>
                </a:lnTo>
                <a:lnTo>
                  <a:pt x="8102" y="430745"/>
                </a:lnTo>
                <a:lnTo>
                  <a:pt x="16865" y="436613"/>
                </a:lnTo>
                <a:lnTo>
                  <a:pt x="27559" y="438772"/>
                </a:lnTo>
                <a:lnTo>
                  <a:pt x="37934" y="436613"/>
                </a:lnTo>
                <a:lnTo>
                  <a:pt x="46558" y="430745"/>
                </a:lnTo>
                <a:lnTo>
                  <a:pt x="52425" y="422173"/>
                </a:lnTo>
                <a:lnTo>
                  <a:pt x="54610" y="411848"/>
                </a:lnTo>
                <a:close/>
              </a:path>
              <a:path w="2764790" h="438784">
                <a:moveTo>
                  <a:pt x="54610" y="26657"/>
                </a:moveTo>
                <a:lnTo>
                  <a:pt x="52425" y="16179"/>
                </a:lnTo>
                <a:lnTo>
                  <a:pt x="46558" y="7708"/>
                </a:lnTo>
                <a:lnTo>
                  <a:pt x="37934" y="2057"/>
                </a:lnTo>
                <a:lnTo>
                  <a:pt x="27559" y="0"/>
                </a:lnTo>
                <a:lnTo>
                  <a:pt x="16598" y="2057"/>
                </a:lnTo>
                <a:lnTo>
                  <a:pt x="7874" y="7708"/>
                </a:lnTo>
                <a:lnTo>
                  <a:pt x="2082" y="16179"/>
                </a:lnTo>
                <a:lnTo>
                  <a:pt x="0" y="26657"/>
                </a:lnTo>
                <a:lnTo>
                  <a:pt x="2171" y="36817"/>
                </a:lnTo>
                <a:lnTo>
                  <a:pt x="8102" y="45262"/>
                </a:lnTo>
                <a:lnTo>
                  <a:pt x="16865" y="51054"/>
                </a:lnTo>
                <a:lnTo>
                  <a:pt x="27559" y="53200"/>
                </a:lnTo>
                <a:lnTo>
                  <a:pt x="37934" y="51054"/>
                </a:lnTo>
                <a:lnTo>
                  <a:pt x="46558" y="45262"/>
                </a:lnTo>
                <a:lnTo>
                  <a:pt x="52425" y="36817"/>
                </a:lnTo>
                <a:lnTo>
                  <a:pt x="54610" y="26657"/>
                </a:lnTo>
                <a:close/>
              </a:path>
              <a:path w="2764790" h="438784">
                <a:moveTo>
                  <a:pt x="217805" y="411848"/>
                </a:moveTo>
                <a:lnTo>
                  <a:pt x="215671" y="401078"/>
                </a:lnTo>
                <a:lnTo>
                  <a:pt x="209842" y="392226"/>
                </a:lnTo>
                <a:lnTo>
                  <a:pt x="201129" y="386245"/>
                </a:lnTo>
                <a:lnTo>
                  <a:pt x="190373" y="384035"/>
                </a:lnTo>
                <a:lnTo>
                  <a:pt x="179882" y="386245"/>
                </a:lnTo>
                <a:lnTo>
                  <a:pt x="171196" y="392226"/>
                </a:lnTo>
                <a:lnTo>
                  <a:pt x="165252" y="401078"/>
                </a:lnTo>
                <a:lnTo>
                  <a:pt x="163068" y="411848"/>
                </a:lnTo>
                <a:lnTo>
                  <a:pt x="165252" y="422173"/>
                </a:lnTo>
                <a:lnTo>
                  <a:pt x="171196" y="430745"/>
                </a:lnTo>
                <a:lnTo>
                  <a:pt x="179882" y="436613"/>
                </a:lnTo>
                <a:lnTo>
                  <a:pt x="190373" y="438772"/>
                </a:lnTo>
                <a:lnTo>
                  <a:pt x="201129" y="436613"/>
                </a:lnTo>
                <a:lnTo>
                  <a:pt x="209842" y="430745"/>
                </a:lnTo>
                <a:lnTo>
                  <a:pt x="215671" y="422173"/>
                </a:lnTo>
                <a:lnTo>
                  <a:pt x="217805" y="411848"/>
                </a:lnTo>
                <a:close/>
              </a:path>
              <a:path w="2764790" h="438784">
                <a:moveTo>
                  <a:pt x="217805" y="26657"/>
                </a:moveTo>
                <a:lnTo>
                  <a:pt x="215671" y="16179"/>
                </a:lnTo>
                <a:lnTo>
                  <a:pt x="209842" y="7708"/>
                </a:lnTo>
                <a:lnTo>
                  <a:pt x="201129" y="2057"/>
                </a:lnTo>
                <a:lnTo>
                  <a:pt x="190373" y="0"/>
                </a:lnTo>
                <a:lnTo>
                  <a:pt x="179882" y="2057"/>
                </a:lnTo>
                <a:lnTo>
                  <a:pt x="171196" y="7708"/>
                </a:lnTo>
                <a:lnTo>
                  <a:pt x="165252" y="16179"/>
                </a:lnTo>
                <a:lnTo>
                  <a:pt x="163068" y="26657"/>
                </a:lnTo>
                <a:lnTo>
                  <a:pt x="165252" y="36817"/>
                </a:lnTo>
                <a:lnTo>
                  <a:pt x="171196" y="45262"/>
                </a:lnTo>
                <a:lnTo>
                  <a:pt x="179882" y="51054"/>
                </a:lnTo>
                <a:lnTo>
                  <a:pt x="190373" y="53200"/>
                </a:lnTo>
                <a:lnTo>
                  <a:pt x="201129" y="51054"/>
                </a:lnTo>
                <a:lnTo>
                  <a:pt x="209842" y="45262"/>
                </a:lnTo>
                <a:lnTo>
                  <a:pt x="215671" y="36817"/>
                </a:lnTo>
                <a:lnTo>
                  <a:pt x="217805" y="26657"/>
                </a:lnTo>
                <a:close/>
              </a:path>
              <a:path w="2764790" h="438784">
                <a:moveTo>
                  <a:pt x="325882" y="229730"/>
                </a:moveTo>
                <a:lnTo>
                  <a:pt x="323659" y="219417"/>
                </a:lnTo>
                <a:lnTo>
                  <a:pt x="317690" y="210845"/>
                </a:lnTo>
                <a:lnTo>
                  <a:pt x="308940" y="204978"/>
                </a:lnTo>
                <a:lnTo>
                  <a:pt x="298450" y="202806"/>
                </a:lnTo>
                <a:lnTo>
                  <a:pt x="287159" y="204978"/>
                </a:lnTo>
                <a:lnTo>
                  <a:pt x="278155" y="210845"/>
                </a:lnTo>
                <a:lnTo>
                  <a:pt x="272440" y="219417"/>
                </a:lnTo>
                <a:lnTo>
                  <a:pt x="271018" y="229730"/>
                </a:lnTo>
                <a:lnTo>
                  <a:pt x="273113" y="240487"/>
                </a:lnTo>
                <a:lnTo>
                  <a:pt x="278917" y="249301"/>
                </a:lnTo>
                <a:lnTo>
                  <a:pt x="287616" y="255244"/>
                </a:lnTo>
                <a:lnTo>
                  <a:pt x="298450" y="257416"/>
                </a:lnTo>
                <a:lnTo>
                  <a:pt x="308940" y="255244"/>
                </a:lnTo>
                <a:lnTo>
                  <a:pt x="317690" y="249301"/>
                </a:lnTo>
                <a:lnTo>
                  <a:pt x="323659" y="240487"/>
                </a:lnTo>
                <a:lnTo>
                  <a:pt x="325882" y="229730"/>
                </a:lnTo>
                <a:close/>
              </a:path>
              <a:path w="2764790" h="438784">
                <a:moveTo>
                  <a:pt x="380873" y="411848"/>
                </a:moveTo>
                <a:lnTo>
                  <a:pt x="378675" y="401078"/>
                </a:lnTo>
                <a:lnTo>
                  <a:pt x="372770" y="392226"/>
                </a:lnTo>
                <a:lnTo>
                  <a:pt x="364147" y="386245"/>
                </a:lnTo>
                <a:lnTo>
                  <a:pt x="353822" y="384035"/>
                </a:lnTo>
                <a:lnTo>
                  <a:pt x="343065" y="386245"/>
                </a:lnTo>
                <a:lnTo>
                  <a:pt x="334251" y="392226"/>
                </a:lnTo>
                <a:lnTo>
                  <a:pt x="328307" y="401078"/>
                </a:lnTo>
                <a:lnTo>
                  <a:pt x="326136" y="411848"/>
                </a:lnTo>
                <a:lnTo>
                  <a:pt x="328307" y="422173"/>
                </a:lnTo>
                <a:lnTo>
                  <a:pt x="334251" y="430745"/>
                </a:lnTo>
                <a:lnTo>
                  <a:pt x="343065" y="436613"/>
                </a:lnTo>
                <a:lnTo>
                  <a:pt x="353822" y="438772"/>
                </a:lnTo>
                <a:lnTo>
                  <a:pt x="364147" y="436613"/>
                </a:lnTo>
                <a:lnTo>
                  <a:pt x="372770" y="430745"/>
                </a:lnTo>
                <a:lnTo>
                  <a:pt x="378675" y="422173"/>
                </a:lnTo>
                <a:lnTo>
                  <a:pt x="380873" y="411848"/>
                </a:lnTo>
                <a:close/>
              </a:path>
              <a:path w="2764790" h="438784">
                <a:moveTo>
                  <a:pt x="380873" y="26657"/>
                </a:moveTo>
                <a:lnTo>
                  <a:pt x="378675" y="16179"/>
                </a:lnTo>
                <a:lnTo>
                  <a:pt x="372770" y="7708"/>
                </a:lnTo>
                <a:lnTo>
                  <a:pt x="364147" y="2057"/>
                </a:lnTo>
                <a:lnTo>
                  <a:pt x="353822" y="0"/>
                </a:lnTo>
                <a:lnTo>
                  <a:pt x="343065" y="2057"/>
                </a:lnTo>
                <a:lnTo>
                  <a:pt x="334251" y="7708"/>
                </a:lnTo>
                <a:lnTo>
                  <a:pt x="328307" y="16179"/>
                </a:lnTo>
                <a:lnTo>
                  <a:pt x="326136" y="26657"/>
                </a:lnTo>
                <a:lnTo>
                  <a:pt x="328307" y="36817"/>
                </a:lnTo>
                <a:lnTo>
                  <a:pt x="334251" y="45262"/>
                </a:lnTo>
                <a:lnTo>
                  <a:pt x="343065" y="51054"/>
                </a:lnTo>
                <a:lnTo>
                  <a:pt x="353822" y="53200"/>
                </a:lnTo>
                <a:lnTo>
                  <a:pt x="364147" y="51054"/>
                </a:lnTo>
                <a:lnTo>
                  <a:pt x="372770" y="45262"/>
                </a:lnTo>
                <a:lnTo>
                  <a:pt x="378675" y="36817"/>
                </a:lnTo>
                <a:lnTo>
                  <a:pt x="380873" y="26657"/>
                </a:lnTo>
                <a:close/>
              </a:path>
              <a:path w="2764790" h="438784">
                <a:moveTo>
                  <a:pt x="488950" y="229730"/>
                </a:moveTo>
                <a:lnTo>
                  <a:pt x="486841" y="219417"/>
                </a:lnTo>
                <a:lnTo>
                  <a:pt x="481050" y="210845"/>
                </a:lnTo>
                <a:lnTo>
                  <a:pt x="472389" y="204978"/>
                </a:lnTo>
                <a:lnTo>
                  <a:pt x="461645" y="202806"/>
                </a:lnTo>
                <a:lnTo>
                  <a:pt x="450875" y="204978"/>
                </a:lnTo>
                <a:lnTo>
                  <a:pt x="442163" y="210845"/>
                </a:lnTo>
                <a:lnTo>
                  <a:pt x="436333" y="219417"/>
                </a:lnTo>
                <a:lnTo>
                  <a:pt x="434213" y="229730"/>
                </a:lnTo>
                <a:lnTo>
                  <a:pt x="436422" y="240487"/>
                </a:lnTo>
                <a:lnTo>
                  <a:pt x="442404" y="249301"/>
                </a:lnTo>
                <a:lnTo>
                  <a:pt x="451142" y="255244"/>
                </a:lnTo>
                <a:lnTo>
                  <a:pt x="461645" y="257416"/>
                </a:lnTo>
                <a:lnTo>
                  <a:pt x="472389" y="255244"/>
                </a:lnTo>
                <a:lnTo>
                  <a:pt x="481050" y="249301"/>
                </a:lnTo>
                <a:lnTo>
                  <a:pt x="486841" y="240487"/>
                </a:lnTo>
                <a:lnTo>
                  <a:pt x="488950" y="229730"/>
                </a:lnTo>
                <a:close/>
              </a:path>
              <a:path w="2764790" h="438784">
                <a:moveTo>
                  <a:pt x="543941" y="411848"/>
                </a:moveTo>
                <a:lnTo>
                  <a:pt x="541807" y="401078"/>
                </a:lnTo>
                <a:lnTo>
                  <a:pt x="535978" y="392226"/>
                </a:lnTo>
                <a:lnTo>
                  <a:pt x="527265" y="386245"/>
                </a:lnTo>
                <a:lnTo>
                  <a:pt x="516509" y="384035"/>
                </a:lnTo>
                <a:lnTo>
                  <a:pt x="506006" y="386245"/>
                </a:lnTo>
                <a:lnTo>
                  <a:pt x="497268" y="392226"/>
                </a:lnTo>
                <a:lnTo>
                  <a:pt x="491286" y="401078"/>
                </a:lnTo>
                <a:lnTo>
                  <a:pt x="489077" y="411848"/>
                </a:lnTo>
                <a:lnTo>
                  <a:pt x="491286" y="422173"/>
                </a:lnTo>
                <a:lnTo>
                  <a:pt x="497268" y="430745"/>
                </a:lnTo>
                <a:lnTo>
                  <a:pt x="506006" y="436613"/>
                </a:lnTo>
                <a:lnTo>
                  <a:pt x="516509" y="438772"/>
                </a:lnTo>
                <a:lnTo>
                  <a:pt x="527265" y="436613"/>
                </a:lnTo>
                <a:lnTo>
                  <a:pt x="535978" y="430745"/>
                </a:lnTo>
                <a:lnTo>
                  <a:pt x="541807" y="422173"/>
                </a:lnTo>
                <a:lnTo>
                  <a:pt x="543941" y="411848"/>
                </a:lnTo>
                <a:close/>
              </a:path>
              <a:path w="2764790" h="438784">
                <a:moveTo>
                  <a:pt x="543941" y="26657"/>
                </a:moveTo>
                <a:lnTo>
                  <a:pt x="541807" y="16179"/>
                </a:lnTo>
                <a:lnTo>
                  <a:pt x="535978" y="7708"/>
                </a:lnTo>
                <a:lnTo>
                  <a:pt x="527265" y="2057"/>
                </a:lnTo>
                <a:lnTo>
                  <a:pt x="516509" y="0"/>
                </a:lnTo>
                <a:lnTo>
                  <a:pt x="506006" y="2057"/>
                </a:lnTo>
                <a:lnTo>
                  <a:pt x="497268" y="7708"/>
                </a:lnTo>
                <a:lnTo>
                  <a:pt x="491286" y="16179"/>
                </a:lnTo>
                <a:lnTo>
                  <a:pt x="489077" y="26657"/>
                </a:lnTo>
                <a:lnTo>
                  <a:pt x="491286" y="36817"/>
                </a:lnTo>
                <a:lnTo>
                  <a:pt x="497268" y="45262"/>
                </a:lnTo>
                <a:lnTo>
                  <a:pt x="506006" y="51054"/>
                </a:lnTo>
                <a:lnTo>
                  <a:pt x="516509" y="53200"/>
                </a:lnTo>
                <a:lnTo>
                  <a:pt x="527265" y="51054"/>
                </a:lnTo>
                <a:lnTo>
                  <a:pt x="535978" y="45262"/>
                </a:lnTo>
                <a:lnTo>
                  <a:pt x="541807" y="36817"/>
                </a:lnTo>
                <a:lnTo>
                  <a:pt x="543941" y="26657"/>
                </a:lnTo>
                <a:close/>
              </a:path>
              <a:path w="2764790" h="438784">
                <a:moveTo>
                  <a:pt x="652018" y="229730"/>
                </a:moveTo>
                <a:lnTo>
                  <a:pt x="649820" y="219417"/>
                </a:lnTo>
                <a:lnTo>
                  <a:pt x="643877" y="210845"/>
                </a:lnTo>
                <a:lnTo>
                  <a:pt x="635190" y="204978"/>
                </a:lnTo>
                <a:lnTo>
                  <a:pt x="624713" y="202806"/>
                </a:lnTo>
                <a:lnTo>
                  <a:pt x="613956" y="204978"/>
                </a:lnTo>
                <a:lnTo>
                  <a:pt x="605294" y="210845"/>
                </a:lnTo>
                <a:lnTo>
                  <a:pt x="599503" y="219417"/>
                </a:lnTo>
                <a:lnTo>
                  <a:pt x="597408" y="229730"/>
                </a:lnTo>
                <a:lnTo>
                  <a:pt x="599503" y="240487"/>
                </a:lnTo>
                <a:lnTo>
                  <a:pt x="605294" y="249301"/>
                </a:lnTo>
                <a:lnTo>
                  <a:pt x="613956" y="255244"/>
                </a:lnTo>
                <a:lnTo>
                  <a:pt x="624713" y="257416"/>
                </a:lnTo>
                <a:lnTo>
                  <a:pt x="635190" y="255244"/>
                </a:lnTo>
                <a:lnTo>
                  <a:pt x="643890" y="249301"/>
                </a:lnTo>
                <a:lnTo>
                  <a:pt x="649820" y="240487"/>
                </a:lnTo>
                <a:lnTo>
                  <a:pt x="652018" y="229730"/>
                </a:lnTo>
                <a:close/>
              </a:path>
              <a:path w="2764790" h="438784">
                <a:moveTo>
                  <a:pt x="707009" y="411848"/>
                </a:moveTo>
                <a:lnTo>
                  <a:pt x="704811" y="401078"/>
                </a:lnTo>
                <a:lnTo>
                  <a:pt x="698906" y="392226"/>
                </a:lnTo>
                <a:lnTo>
                  <a:pt x="690283" y="386245"/>
                </a:lnTo>
                <a:lnTo>
                  <a:pt x="679958" y="384035"/>
                </a:lnTo>
                <a:lnTo>
                  <a:pt x="669175" y="386245"/>
                </a:lnTo>
                <a:lnTo>
                  <a:pt x="660336" y="392226"/>
                </a:lnTo>
                <a:lnTo>
                  <a:pt x="654342" y="401078"/>
                </a:lnTo>
                <a:lnTo>
                  <a:pt x="652145" y="411848"/>
                </a:lnTo>
                <a:lnTo>
                  <a:pt x="654342" y="422173"/>
                </a:lnTo>
                <a:lnTo>
                  <a:pt x="660336" y="430745"/>
                </a:lnTo>
                <a:lnTo>
                  <a:pt x="669175" y="436613"/>
                </a:lnTo>
                <a:lnTo>
                  <a:pt x="679958" y="438772"/>
                </a:lnTo>
                <a:lnTo>
                  <a:pt x="690283" y="436613"/>
                </a:lnTo>
                <a:lnTo>
                  <a:pt x="698906" y="430745"/>
                </a:lnTo>
                <a:lnTo>
                  <a:pt x="704811" y="422173"/>
                </a:lnTo>
                <a:lnTo>
                  <a:pt x="707009" y="411848"/>
                </a:lnTo>
                <a:close/>
              </a:path>
              <a:path w="2764790" h="438784">
                <a:moveTo>
                  <a:pt x="707009" y="26657"/>
                </a:moveTo>
                <a:lnTo>
                  <a:pt x="704811" y="16179"/>
                </a:lnTo>
                <a:lnTo>
                  <a:pt x="698906" y="7708"/>
                </a:lnTo>
                <a:lnTo>
                  <a:pt x="690283" y="2057"/>
                </a:lnTo>
                <a:lnTo>
                  <a:pt x="679958" y="0"/>
                </a:lnTo>
                <a:lnTo>
                  <a:pt x="669175" y="2057"/>
                </a:lnTo>
                <a:lnTo>
                  <a:pt x="660336" y="7708"/>
                </a:lnTo>
                <a:lnTo>
                  <a:pt x="654342" y="16179"/>
                </a:lnTo>
                <a:lnTo>
                  <a:pt x="652145" y="26657"/>
                </a:lnTo>
                <a:lnTo>
                  <a:pt x="654342" y="36817"/>
                </a:lnTo>
                <a:lnTo>
                  <a:pt x="660336" y="45262"/>
                </a:lnTo>
                <a:lnTo>
                  <a:pt x="669175" y="51054"/>
                </a:lnTo>
                <a:lnTo>
                  <a:pt x="679958" y="53200"/>
                </a:lnTo>
                <a:lnTo>
                  <a:pt x="690283" y="51054"/>
                </a:lnTo>
                <a:lnTo>
                  <a:pt x="698906" y="45262"/>
                </a:lnTo>
                <a:lnTo>
                  <a:pt x="704811" y="36817"/>
                </a:lnTo>
                <a:lnTo>
                  <a:pt x="707009" y="26657"/>
                </a:lnTo>
                <a:close/>
              </a:path>
              <a:path w="2764790" h="438784">
                <a:moveTo>
                  <a:pt x="815086" y="229730"/>
                </a:moveTo>
                <a:lnTo>
                  <a:pt x="812901" y="219417"/>
                </a:lnTo>
                <a:lnTo>
                  <a:pt x="806958" y="210845"/>
                </a:lnTo>
                <a:lnTo>
                  <a:pt x="798144" y="204978"/>
                </a:lnTo>
                <a:lnTo>
                  <a:pt x="787400" y="202806"/>
                </a:lnTo>
                <a:lnTo>
                  <a:pt x="777074" y="204978"/>
                </a:lnTo>
                <a:lnTo>
                  <a:pt x="768502" y="210845"/>
                </a:lnTo>
                <a:lnTo>
                  <a:pt x="762635" y="219417"/>
                </a:lnTo>
                <a:lnTo>
                  <a:pt x="760463" y="229730"/>
                </a:lnTo>
                <a:lnTo>
                  <a:pt x="762635" y="240487"/>
                </a:lnTo>
                <a:lnTo>
                  <a:pt x="768502" y="249301"/>
                </a:lnTo>
                <a:lnTo>
                  <a:pt x="777074" y="255244"/>
                </a:lnTo>
                <a:lnTo>
                  <a:pt x="787400" y="257416"/>
                </a:lnTo>
                <a:lnTo>
                  <a:pt x="798144" y="255244"/>
                </a:lnTo>
                <a:lnTo>
                  <a:pt x="806958" y="249301"/>
                </a:lnTo>
                <a:lnTo>
                  <a:pt x="812901" y="240487"/>
                </a:lnTo>
                <a:lnTo>
                  <a:pt x="815086" y="229730"/>
                </a:lnTo>
                <a:close/>
              </a:path>
              <a:path w="2764790" h="438784">
                <a:moveTo>
                  <a:pt x="871474" y="411848"/>
                </a:moveTo>
                <a:lnTo>
                  <a:pt x="869315" y="401078"/>
                </a:lnTo>
                <a:lnTo>
                  <a:pt x="863434" y="392226"/>
                </a:lnTo>
                <a:lnTo>
                  <a:pt x="854748" y="386245"/>
                </a:lnTo>
                <a:lnTo>
                  <a:pt x="844169" y="384035"/>
                </a:lnTo>
                <a:lnTo>
                  <a:pt x="833513" y="386245"/>
                </a:lnTo>
                <a:lnTo>
                  <a:pt x="824865" y="392226"/>
                </a:lnTo>
                <a:lnTo>
                  <a:pt x="819162" y="401078"/>
                </a:lnTo>
                <a:lnTo>
                  <a:pt x="817372" y="411848"/>
                </a:lnTo>
                <a:lnTo>
                  <a:pt x="819531" y="422173"/>
                </a:lnTo>
                <a:lnTo>
                  <a:pt x="825385" y="430745"/>
                </a:lnTo>
                <a:lnTo>
                  <a:pt x="833920" y="436613"/>
                </a:lnTo>
                <a:lnTo>
                  <a:pt x="844169" y="438772"/>
                </a:lnTo>
                <a:lnTo>
                  <a:pt x="854748" y="436613"/>
                </a:lnTo>
                <a:lnTo>
                  <a:pt x="863434" y="430745"/>
                </a:lnTo>
                <a:lnTo>
                  <a:pt x="869315" y="422173"/>
                </a:lnTo>
                <a:lnTo>
                  <a:pt x="871474" y="411848"/>
                </a:lnTo>
                <a:close/>
              </a:path>
              <a:path w="2764790" h="438784">
                <a:moveTo>
                  <a:pt x="871474" y="26657"/>
                </a:moveTo>
                <a:lnTo>
                  <a:pt x="869315" y="16179"/>
                </a:lnTo>
                <a:lnTo>
                  <a:pt x="863434" y="7708"/>
                </a:lnTo>
                <a:lnTo>
                  <a:pt x="854748" y="2057"/>
                </a:lnTo>
                <a:lnTo>
                  <a:pt x="844169" y="0"/>
                </a:lnTo>
                <a:lnTo>
                  <a:pt x="833513" y="2057"/>
                </a:lnTo>
                <a:lnTo>
                  <a:pt x="824865" y="7708"/>
                </a:lnTo>
                <a:lnTo>
                  <a:pt x="819162" y="16179"/>
                </a:lnTo>
                <a:lnTo>
                  <a:pt x="817372" y="26657"/>
                </a:lnTo>
                <a:lnTo>
                  <a:pt x="819531" y="36817"/>
                </a:lnTo>
                <a:lnTo>
                  <a:pt x="825385" y="45262"/>
                </a:lnTo>
                <a:lnTo>
                  <a:pt x="833920" y="51054"/>
                </a:lnTo>
                <a:lnTo>
                  <a:pt x="844169" y="53200"/>
                </a:lnTo>
                <a:lnTo>
                  <a:pt x="854748" y="51054"/>
                </a:lnTo>
                <a:lnTo>
                  <a:pt x="863434" y="45262"/>
                </a:lnTo>
                <a:lnTo>
                  <a:pt x="869315" y="36817"/>
                </a:lnTo>
                <a:lnTo>
                  <a:pt x="871474" y="26657"/>
                </a:lnTo>
                <a:close/>
              </a:path>
              <a:path w="2764790" h="438784">
                <a:moveTo>
                  <a:pt x="978281" y="229730"/>
                </a:moveTo>
                <a:lnTo>
                  <a:pt x="976122" y="219417"/>
                </a:lnTo>
                <a:lnTo>
                  <a:pt x="970318" y="210845"/>
                </a:lnTo>
                <a:lnTo>
                  <a:pt x="961821" y="204978"/>
                </a:lnTo>
                <a:lnTo>
                  <a:pt x="951611" y="202806"/>
                </a:lnTo>
                <a:lnTo>
                  <a:pt x="941184" y="204978"/>
                </a:lnTo>
                <a:lnTo>
                  <a:pt x="932764" y="210845"/>
                </a:lnTo>
                <a:lnTo>
                  <a:pt x="927125" y="219417"/>
                </a:lnTo>
                <a:lnTo>
                  <a:pt x="925068" y="229730"/>
                </a:lnTo>
                <a:lnTo>
                  <a:pt x="927125" y="240487"/>
                </a:lnTo>
                <a:lnTo>
                  <a:pt x="932764" y="249301"/>
                </a:lnTo>
                <a:lnTo>
                  <a:pt x="941184" y="255244"/>
                </a:lnTo>
                <a:lnTo>
                  <a:pt x="951611" y="257416"/>
                </a:lnTo>
                <a:lnTo>
                  <a:pt x="961821" y="255244"/>
                </a:lnTo>
                <a:lnTo>
                  <a:pt x="970318" y="249301"/>
                </a:lnTo>
                <a:lnTo>
                  <a:pt x="976122" y="240487"/>
                </a:lnTo>
                <a:lnTo>
                  <a:pt x="978281" y="229730"/>
                </a:lnTo>
                <a:close/>
              </a:path>
              <a:path w="2764790" h="438784">
                <a:moveTo>
                  <a:pt x="1034542" y="411848"/>
                </a:moveTo>
                <a:lnTo>
                  <a:pt x="1032344" y="401078"/>
                </a:lnTo>
                <a:lnTo>
                  <a:pt x="1026414" y="392226"/>
                </a:lnTo>
                <a:lnTo>
                  <a:pt x="1017714" y="386245"/>
                </a:lnTo>
                <a:lnTo>
                  <a:pt x="1007237" y="384035"/>
                </a:lnTo>
                <a:lnTo>
                  <a:pt x="996480" y="386245"/>
                </a:lnTo>
                <a:lnTo>
                  <a:pt x="987818" y="392226"/>
                </a:lnTo>
                <a:lnTo>
                  <a:pt x="982027" y="401078"/>
                </a:lnTo>
                <a:lnTo>
                  <a:pt x="979932" y="411848"/>
                </a:lnTo>
                <a:lnTo>
                  <a:pt x="982027" y="422173"/>
                </a:lnTo>
                <a:lnTo>
                  <a:pt x="987818" y="430745"/>
                </a:lnTo>
                <a:lnTo>
                  <a:pt x="996480" y="436613"/>
                </a:lnTo>
                <a:lnTo>
                  <a:pt x="1007237" y="438772"/>
                </a:lnTo>
                <a:lnTo>
                  <a:pt x="1017714" y="436613"/>
                </a:lnTo>
                <a:lnTo>
                  <a:pt x="1026414" y="430745"/>
                </a:lnTo>
                <a:lnTo>
                  <a:pt x="1032344" y="422173"/>
                </a:lnTo>
                <a:lnTo>
                  <a:pt x="1034542" y="411848"/>
                </a:lnTo>
                <a:close/>
              </a:path>
              <a:path w="2764790" h="438784">
                <a:moveTo>
                  <a:pt x="1034542" y="26657"/>
                </a:moveTo>
                <a:lnTo>
                  <a:pt x="1032344" y="16179"/>
                </a:lnTo>
                <a:lnTo>
                  <a:pt x="1026414" y="7708"/>
                </a:lnTo>
                <a:lnTo>
                  <a:pt x="1017714" y="2057"/>
                </a:lnTo>
                <a:lnTo>
                  <a:pt x="1007237" y="0"/>
                </a:lnTo>
                <a:lnTo>
                  <a:pt x="996480" y="2057"/>
                </a:lnTo>
                <a:lnTo>
                  <a:pt x="987818" y="7708"/>
                </a:lnTo>
                <a:lnTo>
                  <a:pt x="982027" y="16179"/>
                </a:lnTo>
                <a:lnTo>
                  <a:pt x="979932" y="26657"/>
                </a:lnTo>
                <a:lnTo>
                  <a:pt x="982027" y="36817"/>
                </a:lnTo>
                <a:lnTo>
                  <a:pt x="987818" y="45262"/>
                </a:lnTo>
                <a:lnTo>
                  <a:pt x="996480" y="51054"/>
                </a:lnTo>
                <a:lnTo>
                  <a:pt x="1007237" y="53200"/>
                </a:lnTo>
                <a:lnTo>
                  <a:pt x="1017714" y="51054"/>
                </a:lnTo>
                <a:lnTo>
                  <a:pt x="1026414" y="45262"/>
                </a:lnTo>
                <a:lnTo>
                  <a:pt x="1032344" y="36817"/>
                </a:lnTo>
                <a:lnTo>
                  <a:pt x="1034542" y="26657"/>
                </a:lnTo>
                <a:close/>
              </a:path>
              <a:path w="2764790" h="438784">
                <a:moveTo>
                  <a:pt x="1142873" y="229730"/>
                </a:moveTo>
                <a:lnTo>
                  <a:pt x="1140637" y="219417"/>
                </a:lnTo>
                <a:lnTo>
                  <a:pt x="1134579" y="210845"/>
                </a:lnTo>
                <a:lnTo>
                  <a:pt x="1125613" y="204978"/>
                </a:lnTo>
                <a:lnTo>
                  <a:pt x="1114679" y="202806"/>
                </a:lnTo>
                <a:lnTo>
                  <a:pt x="1103820" y="204978"/>
                </a:lnTo>
                <a:lnTo>
                  <a:pt x="1094955" y="210845"/>
                </a:lnTo>
                <a:lnTo>
                  <a:pt x="1089101" y="219417"/>
                </a:lnTo>
                <a:lnTo>
                  <a:pt x="1087247" y="229730"/>
                </a:lnTo>
                <a:lnTo>
                  <a:pt x="1089456" y="240487"/>
                </a:lnTo>
                <a:lnTo>
                  <a:pt x="1095438" y="249301"/>
                </a:lnTo>
                <a:lnTo>
                  <a:pt x="1104176" y="255244"/>
                </a:lnTo>
                <a:lnTo>
                  <a:pt x="1114679" y="257416"/>
                </a:lnTo>
                <a:lnTo>
                  <a:pt x="1125613" y="255244"/>
                </a:lnTo>
                <a:lnTo>
                  <a:pt x="1134579" y="249301"/>
                </a:lnTo>
                <a:lnTo>
                  <a:pt x="1140637" y="240487"/>
                </a:lnTo>
                <a:lnTo>
                  <a:pt x="1142873" y="229730"/>
                </a:lnTo>
                <a:close/>
              </a:path>
              <a:path w="2764790" h="438784">
                <a:moveTo>
                  <a:pt x="1197610" y="411848"/>
                </a:moveTo>
                <a:lnTo>
                  <a:pt x="1195501" y="401078"/>
                </a:lnTo>
                <a:lnTo>
                  <a:pt x="1189710" y="392226"/>
                </a:lnTo>
                <a:lnTo>
                  <a:pt x="1181049" y="386245"/>
                </a:lnTo>
                <a:lnTo>
                  <a:pt x="1170305" y="384035"/>
                </a:lnTo>
                <a:lnTo>
                  <a:pt x="1159814" y="386245"/>
                </a:lnTo>
                <a:lnTo>
                  <a:pt x="1151128" y="392226"/>
                </a:lnTo>
                <a:lnTo>
                  <a:pt x="1145184" y="401078"/>
                </a:lnTo>
                <a:lnTo>
                  <a:pt x="1143000" y="411848"/>
                </a:lnTo>
                <a:lnTo>
                  <a:pt x="1145184" y="422173"/>
                </a:lnTo>
                <a:lnTo>
                  <a:pt x="1151128" y="430745"/>
                </a:lnTo>
                <a:lnTo>
                  <a:pt x="1159814" y="436613"/>
                </a:lnTo>
                <a:lnTo>
                  <a:pt x="1170305" y="438772"/>
                </a:lnTo>
                <a:lnTo>
                  <a:pt x="1181049" y="436613"/>
                </a:lnTo>
                <a:lnTo>
                  <a:pt x="1189710" y="430745"/>
                </a:lnTo>
                <a:lnTo>
                  <a:pt x="1195501" y="422173"/>
                </a:lnTo>
                <a:lnTo>
                  <a:pt x="1197610" y="411848"/>
                </a:lnTo>
                <a:close/>
              </a:path>
              <a:path w="2764790" h="438784">
                <a:moveTo>
                  <a:pt x="1197610" y="26657"/>
                </a:moveTo>
                <a:lnTo>
                  <a:pt x="1195501" y="16179"/>
                </a:lnTo>
                <a:lnTo>
                  <a:pt x="1189710" y="7708"/>
                </a:lnTo>
                <a:lnTo>
                  <a:pt x="1181049" y="2057"/>
                </a:lnTo>
                <a:lnTo>
                  <a:pt x="1170305" y="0"/>
                </a:lnTo>
                <a:lnTo>
                  <a:pt x="1159814" y="2057"/>
                </a:lnTo>
                <a:lnTo>
                  <a:pt x="1151128" y="7708"/>
                </a:lnTo>
                <a:lnTo>
                  <a:pt x="1145184" y="16179"/>
                </a:lnTo>
                <a:lnTo>
                  <a:pt x="1143000" y="26657"/>
                </a:lnTo>
                <a:lnTo>
                  <a:pt x="1145184" y="36817"/>
                </a:lnTo>
                <a:lnTo>
                  <a:pt x="1151128" y="45262"/>
                </a:lnTo>
                <a:lnTo>
                  <a:pt x="1159814" y="51054"/>
                </a:lnTo>
                <a:lnTo>
                  <a:pt x="1170305" y="53200"/>
                </a:lnTo>
                <a:lnTo>
                  <a:pt x="1181049" y="51054"/>
                </a:lnTo>
                <a:lnTo>
                  <a:pt x="1189710" y="45262"/>
                </a:lnTo>
                <a:lnTo>
                  <a:pt x="1195501" y="36817"/>
                </a:lnTo>
                <a:lnTo>
                  <a:pt x="1197610" y="26657"/>
                </a:lnTo>
                <a:close/>
              </a:path>
              <a:path w="2764790" h="438784">
                <a:moveTo>
                  <a:pt x="1305941" y="229730"/>
                </a:moveTo>
                <a:lnTo>
                  <a:pt x="1303807" y="219417"/>
                </a:lnTo>
                <a:lnTo>
                  <a:pt x="1297978" y="210845"/>
                </a:lnTo>
                <a:lnTo>
                  <a:pt x="1289265" y="204978"/>
                </a:lnTo>
                <a:lnTo>
                  <a:pt x="1278509" y="202806"/>
                </a:lnTo>
                <a:lnTo>
                  <a:pt x="1267460" y="204978"/>
                </a:lnTo>
                <a:lnTo>
                  <a:pt x="1258785" y="210845"/>
                </a:lnTo>
                <a:lnTo>
                  <a:pt x="1253109" y="219417"/>
                </a:lnTo>
                <a:lnTo>
                  <a:pt x="1251077" y="229730"/>
                </a:lnTo>
                <a:lnTo>
                  <a:pt x="1253286" y="240487"/>
                </a:lnTo>
                <a:lnTo>
                  <a:pt x="1259268" y="249301"/>
                </a:lnTo>
                <a:lnTo>
                  <a:pt x="1268006" y="255244"/>
                </a:lnTo>
                <a:lnTo>
                  <a:pt x="1278509" y="257416"/>
                </a:lnTo>
                <a:lnTo>
                  <a:pt x="1289265" y="255244"/>
                </a:lnTo>
                <a:lnTo>
                  <a:pt x="1297978" y="249301"/>
                </a:lnTo>
                <a:lnTo>
                  <a:pt x="1303807" y="240487"/>
                </a:lnTo>
                <a:lnTo>
                  <a:pt x="1305941" y="229730"/>
                </a:lnTo>
                <a:close/>
              </a:path>
              <a:path w="2764790" h="438784">
                <a:moveTo>
                  <a:pt x="1350137" y="411848"/>
                </a:moveTo>
                <a:lnTo>
                  <a:pt x="1347927" y="401078"/>
                </a:lnTo>
                <a:lnTo>
                  <a:pt x="1341945" y="392226"/>
                </a:lnTo>
                <a:lnTo>
                  <a:pt x="1333093" y="386245"/>
                </a:lnTo>
                <a:lnTo>
                  <a:pt x="1322324" y="384035"/>
                </a:lnTo>
                <a:lnTo>
                  <a:pt x="1311986" y="386245"/>
                </a:lnTo>
                <a:lnTo>
                  <a:pt x="1303362" y="392226"/>
                </a:lnTo>
                <a:lnTo>
                  <a:pt x="1297457" y="401078"/>
                </a:lnTo>
                <a:lnTo>
                  <a:pt x="1295273" y="411848"/>
                </a:lnTo>
                <a:lnTo>
                  <a:pt x="1297457" y="422173"/>
                </a:lnTo>
                <a:lnTo>
                  <a:pt x="1303362" y="430745"/>
                </a:lnTo>
                <a:lnTo>
                  <a:pt x="1311986" y="436613"/>
                </a:lnTo>
                <a:lnTo>
                  <a:pt x="1322324" y="438772"/>
                </a:lnTo>
                <a:lnTo>
                  <a:pt x="1333093" y="436613"/>
                </a:lnTo>
                <a:lnTo>
                  <a:pt x="1341945" y="430745"/>
                </a:lnTo>
                <a:lnTo>
                  <a:pt x="1347927" y="422173"/>
                </a:lnTo>
                <a:lnTo>
                  <a:pt x="1350137" y="411848"/>
                </a:lnTo>
                <a:close/>
              </a:path>
              <a:path w="2764790" h="438784">
                <a:moveTo>
                  <a:pt x="1350137" y="26657"/>
                </a:moveTo>
                <a:lnTo>
                  <a:pt x="1347927" y="16179"/>
                </a:lnTo>
                <a:lnTo>
                  <a:pt x="1341945" y="7708"/>
                </a:lnTo>
                <a:lnTo>
                  <a:pt x="1333093" y="2057"/>
                </a:lnTo>
                <a:lnTo>
                  <a:pt x="1322324" y="0"/>
                </a:lnTo>
                <a:lnTo>
                  <a:pt x="1311986" y="2057"/>
                </a:lnTo>
                <a:lnTo>
                  <a:pt x="1303362" y="7708"/>
                </a:lnTo>
                <a:lnTo>
                  <a:pt x="1297457" y="16179"/>
                </a:lnTo>
                <a:lnTo>
                  <a:pt x="1295273" y="26657"/>
                </a:lnTo>
                <a:lnTo>
                  <a:pt x="1297457" y="36817"/>
                </a:lnTo>
                <a:lnTo>
                  <a:pt x="1303362" y="45262"/>
                </a:lnTo>
                <a:lnTo>
                  <a:pt x="1311986" y="51054"/>
                </a:lnTo>
                <a:lnTo>
                  <a:pt x="1322324" y="53200"/>
                </a:lnTo>
                <a:lnTo>
                  <a:pt x="1333093" y="51054"/>
                </a:lnTo>
                <a:lnTo>
                  <a:pt x="1341945" y="45262"/>
                </a:lnTo>
                <a:lnTo>
                  <a:pt x="1347927" y="36817"/>
                </a:lnTo>
                <a:lnTo>
                  <a:pt x="1350137" y="26657"/>
                </a:lnTo>
                <a:close/>
              </a:path>
              <a:path w="2764790" h="438784">
                <a:moveTo>
                  <a:pt x="1469009" y="229730"/>
                </a:moveTo>
                <a:lnTo>
                  <a:pt x="1466811" y="219417"/>
                </a:lnTo>
                <a:lnTo>
                  <a:pt x="1460906" y="210845"/>
                </a:lnTo>
                <a:lnTo>
                  <a:pt x="1452283" y="204978"/>
                </a:lnTo>
                <a:lnTo>
                  <a:pt x="1441958" y="202806"/>
                </a:lnTo>
                <a:lnTo>
                  <a:pt x="1431175" y="204978"/>
                </a:lnTo>
                <a:lnTo>
                  <a:pt x="1422336" y="210845"/>
                </a:lnTo>
                <a:lnTo>
                  <a:pt x="1416342" y="219417"/>
                </a:lnTo>
                <a:lnTo>
                  <a:pt x="1414145" y="229730"/>
                </a:lnTo>
                <a:lnTo>
                  <a:pt x="1416342" y="240487"/>
                </a:lnTo>
                <a:lnTo>
                  <a:pt x="1422336" y="249301"/>
                </a:lnTo>
                <a:lnTo>
                  <a:pt x="1431175" y="255244"/>
                </a:lnTo>
                <a:lnTo>
                  <a:pt x="1441958" y="257416"/>
                </a:lnTo>
                <a:lnTo>
                  <a:pt x="1452283" y="255244"/>
                </a:lnTo>
                <a:lnTo>
                  <a:pt x="1460906" y="249301"/>
                </a:lnTo>
                <a:lnTo>
                  <a:pt x="1466811" y="240487"/>
                </a:lnTo>
                <a:lnTo>
                  <a:pt x="1469009" y="229730"/>
                </a:lnTo>
                <a:close/>
              </a:path>
              <a:path w="2764790" h="438784">
                <a:moveTo>
                  <a:pt x="1513205" y="411848"/>
                </a:moveTo>
                <a:lnTo>
                  <a:pt x="1511007" y="401078"/>
                </a:lnTo>
                <a:lnTo>
                  <a:pt x="1505102" y="392226"/>
                </a:lnTo>
                <a:lnTo>
                  <a:pt x="1496479" y="386245"/>
                </a:lnTo>
                <a:lnTo>
                  <a:pt x="1486154" y="384035"/>
                </a:lnTo>
                <a:lnTo>
                  <a:pt x="1475117" y="386245"/>
                </a:lnTo>
                <a:lnTo>
                  <a:pt x="1466367" y="392226"/>
                </a:lnTo>
                <a:lnTo>
                  <a:pt x="1460715" y="401078"/>
                </a:lnTo>
                <a:lnTo>
                  <a:pt x="1458976" y="411848"/>
                </a:lnTo>
                <a:lnTo>
                  <a:pt x="1461160" y="422173"/>
                </a:lnTo>
                <a:lnTo>
                  <a:pt x="1467078" y="430745"/>
                </a:lnTo>
                <a:lnTo>
                  <a:pt x="1475740" y="436613"/>
                </a:lnTo>
                <a:lnTo>
                  <a:pt x="1486154" y="438772"/>
                </a:lnTo>
                <a:lnTo>
                  <a:pt x="1496479" y="436613"/>
                </a:lnTo>
                <a:lnTo>
                  <a:pt x="1505102" y="430745"/>
                </a:lnTo>
                <a:lnTo>
                  <a:pt x="1511007" y="422173"/>
                </a:lnTo>
                <a:lnTo>
                  <a:pt x="1513205" y="411848"/>
                </a:lnTo>
                <a:close/>
              </a:path>
              <a:path w="2764790" h="438784">
                <a:moveTo>
                  <a:pt x="1513205" y="26657"/>
                </a:moveTo>
                <a:lnTo>
                  <a:pt x="1511007" y="16179"/>
                </a:lnTo>
                <a:lnTo>
                  <a:pt x="1505102" y="7708"/>
                </a:lnTo>
                <a:lnTo>
                  <a:pt x="1496479" y="2057"/>
                </a:lnTo>
                <a:lnTo>
                  <a:pt x="1486154" y="0"/>
                </a:lnTo>
                <a:lnTo>
                  <a:pt x="1475117" y="2057"/>
                </a:lnTo>
                <a:lnTo>
                  <a:pt x="1466367" y="7708"/>
                </a:lnTo>
                <a:lnTo>
                  <a:pt x="1460715" y="16179"/>
                </a:lnTo>
                <a:lnTo>
                  <a:pt x="1458976" y="26657"/>
                </a:lnTo>
                <a:lnTo>
                  <a:pt x="1461160" y="36817"/>
                </a:lnTo>
                <a:lnTo>
                  <a:pt x="1467078" y="45262"/>
                </a:lnTo>
                <a:lnTo>
                  <a:pt x="1475740" y="51054"/>
                </a:lnTo>
                <a:lnTo>
                  <a:pt x="1486154" y="53200"/>
                </a:lnTo>
                <a:lnTo>
                  <a:pt x="1496479" y="51054"/>
                </a:lnTo>
                <a:lnTo>
                  <a:pt x="1505102" y="45262"/>
                </a:lnTo>
                <a:lnTo>
                  <a:pt x="1511007" y="36817"/>
                </a:lnTo>
                <a:lnTo>
                  <a:pt x="1513205" y="26657"/>
                </a:lnTo>
                <a:close/>
              </a:path>
              <a:path w="2764790" h="438784">
                <a:moveTo>
                  <a:pt x="1621282" y="229730"/>
                </a:moveTo>
                <a:lnTo>
                  <a:pt x="1619097" y="219417"/>
                </a:lnTo>
                <a:lnTo>
                  <a:pt x="1613154" y="210845"/>
                </a:lnTo>
                <a:lnTo>
                  <a:pt x="1604340" y="204978"/>
                </a:lnTo>
                <a:lnTo>
                  <a:pt x="1593596" y="202806"/>
                </a:lnTo>
                <a:lnTo>
                  <a:pt x="1583270" y="204978"/>
                </a:lnTo>
                <a:lnTo>
                  <a:pt x="1574698" y="210845"/>
                </a:lnTo>
                <a:lnTo>
                  <a:pt x="1568831" y="219417"/>
                </a:lnTo>
                <a:lnTo>
                  <a:pt x="1566672" y="229730"/>
                </a:lnTo>
                <a:lnTo>
                  <a:pt x="1568831" y="240487"/>
                </a:lnTo>
                <a:lnTo>
                  <a:pt x="1574698" y="249301"/>
                </a:lnTo>
                <a:lnTo>
                  <a:pt x="1583270" y="255244"/>
                </a:lnTo>
                <a:lnTo>
                  <a:pt x="1593596" y="257416"/>
                </a:lnTo>
                <a:lnTo>
                  <a:pt x="1604340" y="255244"/>
                </a:lnTo>
                <a:lnTo>
                  <a:pt x="1613154" y="249301"/>
                </a:lnTo>
                <a:lnTo>
                  <a:pt x="1619097" y="240487"/>
                </a:lnTo>
                <a:lnTo>
                  <a:pt x="1621282" y="229730"/>
                </a:lnTo>
                <a:close/>
              </a:path>
              <a:path w="2764790" h="438784">
                <a:moveTo>
                  <a:pt x="1676146" y="411848"/>
                </a:moveTo>
                <a:lnTo>
                  <a:pt x="1673974" y="401078"/>
                </a:lnTo>
                <a:lnTo>
                  <a:pt x="1668106" y="392226"/>
                </a:lnTo>
                <a:lnTo>
                  <a:pt x="1659534" y="386245"/>
                </a:lnTo>
                <a:lnTo>
                  <a:pt x="1649222" y="384035"/>
                </a:lnTo>
                <a:lnTo>
                  <a:pt x="1638439" y="386245"/>
                </a:lnTo>
                <a:lnTo>
                  <a:pt x="1629600" y="392226"/>
                </a:lnTo>
                <a:lnTo>
                  <a:pt x="1623606" y="401078"/>
                </a:lnTo>
                <a:lnTo>
                  <a:pt x="1621409" y="411848"/>
                </a:lnTo>
                <a:lnTo>
                  <a:pt x="1623606" y="422173"/>
                </a:lnTo>
                <a:lnTo>
                  <a:pt x="1629600" y="430745"/>
                </a:lnTo>
                <a:lnTo>
                  <a:pt x="1638439" y="436613"/>
                </a:lnTo>
                <a:lnTo>
                  <a:pt x="1649222" y="438772"/>
                </a:lnTo>
                <a:lnTo>
                  <a:pt x="1659534" y="436613"/>
                </a:lnTo>
                <a:lnTo>
                  <a:pt x="1668106" y="430745"/>
                </a:lnTo>
                <a:lnTo>
                  <a:pt x="1673974" y="422173"/>
                </a:lnTo>
                <a:lnTo>
                  <a:pt x="1676146" y="411848"/>
                </a:lnTo>
                <a:close/>
              </a:path>
              <a:path w="2764790" h="438784">
                <a:moveTo>
                  <a:pt x="1676146" y="26657"/>
                </a:moveTo>
                <a:lnTo>
                  <a:pt x="1673974" y="16179"/>
                </a:lnTo>
                <a:lnTo>
                  <a:pt x="1668106" y="7708"/>
                </a:lnTo>
                <a:lnTo>
                  <a:pt x="1659534" y="2057"/>
                </a:lnTo>
                <a:lnTo>
                  <a:pt x="1649222" y="0"/>
                </a:lnTo>
                <a:lnTo>
                  <a:pt x="1638122" y="2057"/>
                </a:lnTo>
                <a:lnTo>
                  <a:pt x="1629308" y="7708"/>
                </a:lnTo>
                <a:lnTo>
                  <a:pt x="1623504" y="16179"/>
                </a:lnTo>
                <a:lnTo>
                  <a:pt x="1621409" y="26657"/>
                </a:lnTo>
                <a:lnTo>
                  <a:pt x="1623606" y="36817"/>
                </a:lnTo>
                <a:lnTo>
                  <a:pt x="1629600" y="45262"/>
                </a:lnTo>
                <a:lnTo>
                  <a:pt x="1638439" y="51054"/>
                </a:lnTo>
                <a:lnTo>
                  <a:pt x="1649222" y="53200"/>
                </a:lnTo>
                <a:lnTo>
                  <a:pt x="1659534" y="51054"/>
                </a:lnTo>
                <a:lnTo>
                  <a:pt x="1668106" y="45262"/>
                </a:lnTo>
                <a:lnTo>
                  <a:pt x="1673974" y="36817"/>
                </a:lnTo>
                <a:lnTo>
                  <a:pt x="1676146" y="26657"/>
                </a:lnTo>
                <a:close/>
              </a:path>
              <a:path w="2764790" h="438784">
                <a:moveTo>
                  <a:pt x="1782953" y="229730"/>
                </a:moveTo>
                <a:lnTo>
                  <a:pt x="1780882" y="219417"/>
                </a:lnTo>
                <a:lnTo>
                  <a:pt x="1775231" y="210845"/>
                </a:lnTo>
                <a:lnTo>
                  <a:pt x="1766760" y="204978"/>
                </a:lnTo>
                <a:lnTo>
                  <a:pt x="1756283" y="202806"/>
                </a:lnTo>
                <a:lnTo>
                  <a:pt x="1745856" y="204978"/>
                </a:lnTo>
                <a:lnTo>
                  <a:pt x="1737436" y="210845"/>
                </a:lnTo>
                <a:lnTo>
                  <a:pt x="1731797" y="219417"/>
                </a:lnTo>
                <a:lnTo>
                  <a:pt x="1729740" y="229730"/>
                </a:lnTo>
                <a:lnTo>
                  <a:pt x="1731886" y="240487"/>
                </a:lnTo>
                <a:lnTo>
                  <a:pt x="1737677" y="249301"/>
                </a:lnTo>
                <a:lnTo>
                  <a:pt x="1746123" y="255244"/>
                </a:lnTo>
                <a:lnTo>
                  <a:pt x="1756283" y="257416"/>
                </a:lnTo>
                <a:lnTo>
                  <a:pt x="1766760" y="255244"/>
                </a:lnTo>
                <a:lnTo>
                  <a:pt x="1775231" y="249301"/>
                </a:lnTo>
                <a:lnTo>
                  <a:pt x="1780882" y="240487"/>
                </a:lnTo>
                <a:lnTo>
                  <a:pt x="1782953" y="229730"/>
                </a:lnTo>
                <a:close/>
              </a:path>
              <a:path w="2764790" h="438784">
                <a:moveTo>
                  <a:pt x="1839214" y="411848"/>
                </a:moveTo>
                <a:lnTo>
                  <a:pt x="1837143" y="401078"/>
                </a:lnTo>
                <a:lnTo>
                  <a:pt x="1831505" y="392226"/>
                </a:lnTo>
                <a:lnTo>
                  <a:pt x="1823085" y="386245"/>
                </a:lnTo>
                <a:lnTo>
                  <a:pt x="1812671" y="384035"/>
                </a:lnTo>
                <a:lnTo>
                  <a:pt x="1802447" y="386245"/>
                </a:lnTo>
                <a:lnTo>
                  <a:pt x="1793951" y="392226"/>
                </a:lnTo>
                <a:lnTo>
                  <a:pt x="1788147" y="401078"/>
                </a:lnTo>
                <a:lnTo>
                  <a:pt x="1786001" y="411848"/>
                </a:lnTo>
                <a:lnTo>
                  <a:pt x="1788147" y="422173"/>
                </a:lnTo>
                <a:lnTo>
                  <a:pt x="1793951" y="430745"/>
                </a:lnTo>
                <a:lnTo>
                  <a:pt x="1802447" y="436613"/>
                </a:lnTo>
                <a:lnTo>
                  <a:pt x="1812671" y="438772"/>
                </a:lnTo>
                <a:lnTo>
                  <a:pt x="1823085" y="436613"/>
                </a:lnTo>
                <a:lnTo>
                  <a:pt x="1831505" y="430745"/>
                </a:lnTo>
                <a:lnTo>
                  <a:pt x="1837143" y="422173"/>
                </a:lnTo>
                <a:lnTo>
                  <a:pt x="1839214" y="411848"/>
                </a:lnTo>
                <a:close/>
              </a:path>
              <a:path w="2764790" h="438784">
                <a:moveTo>
                  <a:pt x="1839214" y="26657"/>
                </a:moveTo>
                <a:lnTo>
                  <a:pt x="1837143" y="16179"/>
                </a:lnTo>
                <a:lnTo>
                  <a:pt x="1831505" y="7708"/>
                </a:lnTo>
                <a:lnTo>
                  <a:pt x="1823085" y="2057"/>
                </a:lnTo>
                <a:lnTo>
                  <a:pt x="1812671" y="0"/>
                </a:lnTo>
                <a:lnTo>
                  <a:pt x="1802447" y="2057"/>
                </a:lnTo>
                <a:lnTo>
                  <a:pt x="1793951" y="7708"/>
                </a:lnTo>
                <a:lnTo>
                  <a:pt x="1788147" y="16179"/>
                </a:lnTo>
                <a:lnTo>
                  <a:pt x="1786001" y="26657"/>
                </a:lnTo>
                <a:lnTo>
                  <a:pt x="1788147" y="36817"/>
                </a:lnTo>
                <a:lnTo>
                  <a:pt x="1793951" y="45262"/>
                </a:lnTo>
                <a:lnTo>
                  <a:pt x="1802447" y="51054"/>
                </a:lnTo>
                <a:lnTo>
                  <a:pt x="1812671" y="53200"/>
                </a:lnTo>
                <a:lnTo>
                  <a:pt x="1823085" y="51054"/>
                </a:lnTo>
                <a:lnTo>
                  <a:pt x="1831505" y="45262"/>
                </a:lnTo>
                <a:lnTo>
                  <a:pt x="1837143" y="36817"/>
                </a:lnTo>
                <a:lnTo>
                  <a:pt x="1839214" y="26657"/>
                </a:lnTo>
                <a:close/>
              </a:path>
              <a:path w="2764790" h="438784">
                <a:moveTo>
                  <a:pt x="1947545" y="229730"/>
                </a:moveTo>
                <a:lnTo>
                  <a:pt x="1945386" y="219417"/>
                </a:lnTo>
                <a:lnTo>
                  <a:pt x="1939569" y="210845"/>
                </a:lnTo>
                <a:lnTo>
                  <a:pt x="1931035" y="204978"/>
                </a:lnTo>
                <a:lnTo>
                  <a:pt x="1920748" y="202806"/>
                </a:lnTo>
                <a:lnTo>
                  <a:pt x="1909800" y="204978"/>
                </a:lnTo>
                <a:lnTo>
                  <a:pt x="1901075" y="210845"/>
                </a:lnTo>
                <a:lnTo>
                  <a:pt x="1895500" y="219417"/>
                </a:lnTo>
                <a:lnTo>
                  <a:pt x="1894078" y="229730"/>
                </a:lnTo>
                <a:lnTo>
                  <a:pt x="1896135" y="240487"/>
                </a:lnTo>
                <a:lnTo>
                  <a:pt x="1901786" y="249301"/>
                </a:lnTo>
                <a:lnTo>
                  <a:pt x="1910257" y="255244"/>
                </a:lnTo>
                <a:lnTo>
                  <a:pt x="1920748" y="257416"/>
                </a:lnTo>
                <a:lnTo>
                  <a:pt x="1931035" y="255244"/>
                </a:lnTo>
                <a:lnTo>
                  <a:pt x="1939569" y="249301"/>
                </a:lnTo>
                <a:lnTo>
                  <a:pt x="1945386" y="240487"/>
                </a:lnTo>
                <a:lnTo>
                  <a:pt x="1947545" y="229730"/>
                </a:lnTo>
                <a:close/>
              </a:path>
              <a:path w="2764790" h="438784">
                <a:moveTo>
                  <a:pt x="2003806" y="411848"/>
                </a:moveTo>
                <a:lnTo>
                  <a:pt x="2001634" y="401078"/>
                </a:lnTo>
                <a:lnTo>
                  <a:pt x="1995766" y="392226"/>
                </a:lnTo>
                <a:lnTo>
                  <a:pt x="1987194" y="386245"/>
                </a:lnTo>
                <a:lnTo>
                  <a:pt x="1976882" y="384035"/>
                </a:lnTo>
                <a:lnTo>
                  <a:pt x="1966125" y="386245"/>
                </a:lnTo>
                <a:lnTo>
                  <a:pt x="1957324" y="392226"/>
                </a:lnTo>
                <a:lnTo>
                  <a:pt x="1951367" y="401078"/>
                </a:lnTo>
                <a:lnTo>
                  <a:pt x="1949196" y="411848"/>
                </a:lnTo>
                <a:lnTo>
                  <a:pt x="1951367" y="422173"/>
                </a:lnTo>
                <a:lnTo>
                  <a:pt x="1957324" y="430745"/>
                </a:lnTo>
                <a:lnTo>
                  <a:pt x="1966125" y="436613"/>
                </a:lnTo>
                <a:lnTo>
                  <a:pt x="1976882" y="438772"/>
                </a:lnTo>
                <a:lnTo>
                  <a:pt x="1987194" y="436613"/>
                </a:lnTo>
                <a:lnTo>
                  <a:pt x="1995766" y="430745"/>
                </a:lnTo>
                <a:lnTo>
                  <a:pt x="2001634" y="422173"/>
                </a:lnTo>
                <a:lnTo>
                  <a:pt x="2003806" y="411848"/>
                </a:lnTo>
                <a:close/>
              </a:path>
              <a:path w="2764790" h="438784">
                <a:moveTo>
                  <a:pt x="2003806" y="26657"/>
                </a:moveTo>
                <a:lnTo>
                  <a:pt x="2001634" y="16179"/>
                </a:lnTo>
                <a:lnTo>
                  <a:pt x="1995766" y="7708"/>
                </a:lnTo>
                <a:lnTo>
                  <a:pt x="1987194" y="2057"/>
                </a:lnTo>
                <a:lnTo>
                  <a:pt x="1976882" y="0"/>
                </a:lnTo>
                <a:lnTo>
                  <a:pt x="1966125" y="2057"/>
                </a:lnTo>
                <a:lnTo>
                  <a:pt x="1957324" y="7708"/>
                </a:lnTo>
                <a:lnTo>
                  <a:pt x="1951367" y="16179"/>
                </a:lnTo>
                <a:lnTo>
                  <a:pt x="1949196" y="26657"/>
                </a:lnTo>
                <a:lnTo>
                  <a:pt x="1951367" y="36817"/>
                </a:lnTo>
                <a:lnTo>
                  <a:pt x="1957324" y="45262"/>
                </a:lnTo>
                <a:lnTo>
                  <a:pt x="1966125" y="51054"/>
                </a:lnTo>
                <a:lnTo>
                  <a:pt x="1976882" y="53200"/>
                </a:lnTo>
                <a:lnTo>
                  <a:pt x="1987194" y="51054"/>
                </a:lnTo>
                <a:lnTo>
                  <a:pt x="1995766" y="45262"/>
                </a:lnTo>
                <a:lnTo>
                  <a:pt x="2001634" y="36817"/>
                </a:lnTo>
                <a:lnTo>
                  <a:pt x="2003806" y="26657"/>
                </a:lnTo>
                <a:close/>
              </a:path>
              <a:path w="2764790" h="438784">
                <a:moveTo>
                  <a:pt x="2110613" y="229730"/>
                </a:moveTo>
                <a:lnTo>
                  <a:pt x="2108530" y="219417"/>
                </a:lnTo>
                <a:lnTo>
                  <a:pt x="2102840" y="210845"/>
                </a:lnTo>
                <a:lnTo>
                  <a:pt x="2094369" y="204978"/>
                </a:lnTo>
                <a:lnTo>
                  <a:pt x="2083943" y="202806"/>
                </a:lnTo>
                <a:lnTo>
                  <a:pt x="2073770" y="204978"/>
                </a:lnTo>
                <a:lnTo>
                  <a:pt x="2065274" y="210845"/>
                </a:lnTo>
                <a:lnTo>
                  <a:pt x="2059432" y="219417"/>
                </a:lnTo>
                <a:lnTo>
                  <a:pt x="2057273" y="229730"/>
                </a:lnTo>
                <a:lnTo>
                  <a:pt x="2059432" y="240487"/>
                </a:lnTo>
                <a:lnTo>
                  <a:pt x="2065274" y="249301"/>
                </a:lnTo>
                <a:lnTo>
                  <a:pt x="2073770" y="255244"/>
                </a:lnTo>
                <a:lnTo>
                  <a:pt x="2083943" y="257416"/>
                </a:lnTo>
                <a:lnTo>
                  <a:pt x="2094369" y="255244"/>
                </a:lnTo>
                <a:lnTo>
                  <a:pt x="2102840" y="249301"/>
                </a:lnTo>
                <a:lnTo>
                  <a:pt x="2108530" y="240487"/>
                </a:lnTo>
                <a:lnTo>
                  <a:pt x="2110613" y="229730"/>
                </a:lnTo>
                <a:close/>
              </a:path>
              <a:path w="2764790" h="438784">
                <a:moveTo>
                  <a:pt x="2165350" y="411848"/>
                </a:moveTo>
                <a:lnTo>
                  <a:pt x="2163216" y="401078"/>
                </a:lnTo>
                <a:lnTo>
                  <a:pt x="2157450" y="392226"/>
                </a:lnTo>
                <a:lnTo>
                  <a:pt x="2149005" y="386245"/>
                </a:lnTo>
                <a:lnTo>
                  <a:pt x="2138807" y="384035"/>
                </a:lnTo>
                <a:lnTo>
                  <a:pt x="2128596" y="386245"/>
                </a:lnTo>
                <a:lnTo>
                  <a:pt x="2120150" y="392226"/>
                </a:lnTo>
                <a:lnTo>
                  <a:pt x="2114385" y="401078"/>
                </a:lnTo>
                <a:lnTo>
                  <a:pt x="2112264" y="411848"/>
                </a:lnTo>
                <a:lnTo>
                  <a:pt x="2114385" y="422173"/>
                </a:lnTo>
                <a:lnTo>
                  <a:pt x="2120150" y="430745"/>
                </a:lnTo>
                <a:lnTo>
                  <a:pt x="2128596" y="436613"/>
                </a:lnTo>
                <a:lnTo>
                  <a:pt x="2138807" y="438772"/>
                </a:lnTo>
                <a:lnTo>
                  <a:pt x="2149005" y="436613"/>
                </a:lnTo>
                <a:lnTo>
                  <a:pt x="2157450" y="430745"/>
                </a:lnTo>
                <a:lnTo>
                  <a:pt x="2163216" y="422173"/>
                </a:lnTo>
                <a:lnTo>
                  <a:pt x="2165350" y="411848"/>
                </a:lnTo>
                <a:close/>
              </a:path>
              <a:path w="2764790" h="438784">
                <a:moveTo>
                  <a:pt x="2165350" y="26657"/>
                </a:moveTo>
                <a:lnTo>
                  <a:pt x="2163216" y="16179"/>
                </a:lnTo>
                <a:lnTo>
                  <a:pt x="2157450" y="7708"/>
                </a:lnTo>
                <a:lnTo>
                  <a:pt x="2149005" y="2057"/>
                </a:lnTo>
                <a:lnTo>
                  <a:pt x="2138807" y="0"/>
                </a:lnTo>
                <a:lnTo>
                  <a:pt x="2128596" y="2057"/>
                </a:lnTo>
                <a:lnTo>
                  <a:pt x="2120150" y="7708"/>
                </a:lnTo>
                <a:lnTo>
                  <a:pt x="2114385" y="16179"/>
                </a:lnTo>
                <a:lnTo>
                  <a:pt x="2112264" y="26657"/>
                </a:lnTo>
                <a:lnTo>
                  <a:pt x="2114385" y="36817"/>
                </a:lnTo>
                <a:lnTo>
                  <a:pt x="2120150" y="45262"/>
                </a:lnTo>
                <a:lnTo>
                  <a:pt x="2128596" y="51054"/>
                </a:lnTo>
                <a:lnTo>
                  <a:pt x="2138807" y="53200"/>
                </a:lnTo>
                <a:lnTo>
                  <a:pt x="2149005" y="51054"/>
                </a:lnTo>
                <a:lnTo>
                  <a:pt x="2157450" y="45262"/>
                </a:lnTo>
                <a:lnTo>
                  <a:pt x="2163216" y="36817"/>
                </a:lnTo>
                <a:lnTo>
                  <a:pt x="2165350" y="26657"/>
                </a:lnTo>
                <a:close/>
              </a:path>
              <a:path w="2764790" h="438784">
                <a:moveTo>
                  <a:pt x="2273681" y="229730"/>
                </a:moveTo>
                <a:lnTo>
                  <a:pt x="2271484" y="219417"/>
                </a:lnTo>
                <a:lnTo>
                  <a:pt x="2265578" y="210845"/>
                </a:lnTo>
                <a:lnTo>
                  <a:pt x="2256955" y="204978"/>
                </a:lnTo>
                <a:lnTo>
                  <a:pt x="2246630" y="202806"/>
                </a:lnTo>
                <a:lnTo>
                  <a:pt x="2235860" y="204978"/>
                </a:lnTo>
                <a:lnTo>
                  <a:pt x="2227084" y="210845"/>
                </a:lnTo>
                <a:lnTo>
                  <a:pt x="2221280" y="219417"/>
                </a:lnTo>
                <a:lnTo>
                  <a:pt x="2219452" y="229730"/>
                </a:lnTo>
                <a:lnTo>
                  <a:pt x="2221547" y="240487"/>
                </a:lnTo>
                <a:lnTo>
                  <a:pt x="2227326" y="249301"/>
                </a:lnTo>
                <a:lnTo>
                  <a:pt x="2235949" y="255244"/>
                </a:lnTo>
                <a:lnTo>
                  <a:pt x="2246630" y="257416"/>
                </a:lnTo>
                <a:lnTo>
                  <a:pt x="2256955" y="255244"/>
                </a:lnTo>
                <a:lnTo>
                  <a:pt x="2265578" y="249301"/>
                </a:lnTo>
                <a:lnTo>
                  <a:pt x="2271484" y="240487"/>
                </a:lnTo>
                <a:lnTo>
                  <a:pt x="2273681" y="229730"/>
                </a:lnTo>
                <a:close/>
              </a:path>
              <a:path w="2764790" h="438784">
                <a:moveTo>
                  <a:pt x="2330069" y="411848"/>
                </a:moveTo>
                <a:lnTo>
                  <a:pt x="2327910" y="401078"/>
                </a:lnTo>
                <a:lnTo>
                  <a:pt x="2322093" y="392226"/>
                </a:lnTo>
                <a:lnTo>
                  <a:pt x="2313559" y="386245"/>
                </a:lnTo>
                <a:lnTo>
                  <a:pt x="2303272" y="384035"/>
                </a:lnTo>
                <a:lnTo>
                  <a:pt x="2292324" y="386245"/>
                </a:lnTo>
                <a:lnTo>
                  <a:pt x="2283599" y="392226"/>
                </a:lnTo>
                <a:lnTo>
                  <a:pt x="2278024" y="401078"/>
                </a:lnTo>
                <a:lnTo>
                  <a:pt x="2276602" y="411848"/>
                </a:lnTo>
                <a:lnTo>
                  <a:pt x="2278659" y="422173"/>
                </a:lnTo>
                <a:lnTo>
                  <a:pt x="2284311" y="430745"/>
                </a:lnTo>
                <a:lnTo>
                  <a:pt x="2292781" y="436613"/>
                </a:lnTo>
                <a:lnTo>
                  <a:pt x="2303272" y="438772"/>
                </a:lnTo>
                <a:lnTo>
                  <a:pt x="2313559" y="436613"/>
                </a:lnTo>
                <a:lnTo>
                  <a:pt x="2322093" y="430745"/>
                </a:lnTo>
                <a:lnTo>
                  <a:pt x="2327910" y="422173"/>
                </a:lnTo>
                <a:lnTo>
                  <a:pt x="2330069" y="411848"/>
                </a:lnTo>
                <a:close/>
              </a:path>
              <a:path w="2764790" h="438784">
                <a:moveTo>
                  <a:pt x="2330069" y="26657"/>
                </a:moveTo>
                <a:lnTo>
                  <a:pt x="2327910" y="16179"/>
                </a:lnTo>
                <a:lnTo>
                  <a:pt x="2322093" y="7708"/>
                </a:lnTo>
                <a:lnTo>
                  <a:pt x="2313559" y="2057"/>
                </a:lnTo>
                <a:lnTo>
                  <a:pt x="2303272" y="0"/>
                </a:lnTo>
                <a:lnTo>
                  <a:pt x="2292324" y="2057"/>
                </a:lnTo>
                <a:lnTo>
                  <a:pt x="2283599" y="7708"/>
                </a:lnTo>
                <a:lnTo>
                  <a:pt x="2278024" y="16179"/>
                </a:lnTo>
                <a:lnTo>
                  <a:pt x="2276602" y="26657"/>
                </a:lnTo>
                <a:lnTo>
                  <a:pt x="2278659" y="36817"/>
                </a:lnTo>
                <a:lnTo>
                  <a:pt x="2284311" y="45262"/>
                </a:lnTo>
                <a:lnTo>
                  <a:pt x="2292781" y="51054"/>
                </a:lnTo>
                <a:lnTo>
                  <a:pt x="2303272" y="53200"/>
                </a:lnTo>
                <a:lnTo>
                  <a:pt x="2313559" y="51054"/>
                </a:lnTo>
                <a:lnTo>
                  <a:pt x="2322093" y="45262"/>
                </a:lnTo>
                <a:lnTo>
                  <a:pt x="2327910" y="36817"/>
                </a:lnTo>
                <a:lnTo>
                  <a:pt x="2330069" y="26657"/>
                </a:lnTo>
                <a:close/>
              </a:path>
              <a:path w="2764790" h="438784">
                <a:moveTo>
                  <a:pt x="2438146" y="229730"/>
                </a:moveTo>
                <a:lnTo>
                  <a:pt x="2435961" y="219417"/>
                </a:lnTo>
                <a:lnTo>
                  <a:pt x="2430018" y="210845"/>
                </a:lnTo>
                <a:lnTo>
                  <a:pt x="2421204" y="204978"/>
                </a:lnTo>
                <a:lnTo>
                  <a:pt x="2410460" y="202806"/>
                </a:lnTo>
                <a:lnTo>
                  <a:pt x="2400122" y="204978"/>
                </a:lnTo>
                <a:lnTo>
                  <a:pt x="2391499" y="210845"/>
                </a:lnTo>
                <a:lnTo>
                  <a:pt x="2385593" y="219417"/>
                </a:lnTo>
                <a:lnTo>
                  <a:pt x="2383409" y="229730"/>
                </a:lnTo>
                <a:lnTo>
                  <a:pt x="2385593" y="240487"/>
                </a:lnTo>
                <a:lnTo>
                  <a:pt x="2391499" y="249301"/>
                </a:lnTo>
                <a:lnTo>
                  <a:pt x="2400122" y="255244"/>
                </a:lnTo>
                <a:lnTo>
                  <a:pt x="2410460" y="257416"/>
                </a:lnTo>
                <a:lnTo>
                  <a:pt x="2421204" y="255244"/>
                </a:lnTo>
                <a:lnTo>
                  <a:pt x="2430018" y="249301"/>
                </a:lnTo>
                <a:lnTo>
                  <a:pt x="2435961" y="240487"/>
                </a:lnTo>
                <a:lnTo>
                  <a:pt x="2438146" y="229730"/>
                </a:lnTo>
                <a:close/>
              </a:path>
              <a:path w="2764790" h="438784">
                <a:moveTo>
                  <a:pt x="2493137" y="411848"/>
                </a:moveTo>
                <a:lnTo>
                  <a:pt x="2490927" y="401078"/>
                </a:lnTo>
                <a:lnTo>
                  <a:pt x="2484945" y="392226"/>
                </a:lnTo>
                <a:lnTo>
                  <a:pt x="2476093" y="386245"/>
                </a:lnTo>
                <a:lnTo>
                  <a:pt x="2465324" y="384035"/>
                </a:lnTo>
                <a:lnTo>
                  <a:pt x="2454452" y="386245"/>
                </a:lnTo>
                <a:lnTo>
                  <a:pt x="2445893" y="392226"/>
                </a:lnTo>
                <a:lnTo>
                  <a:pt x="2440279" y="401078"/>
                </a:lnTo>
                <a:lnTo>
                  <a:pt x="2438273" y="411848"/>
                </a:lnTo>
                <a:lnTo>
                  <a:pt x="2440457" y="422173"/>
                </a:lnTo>
                <a:lnTo>
                  <a:pt x="2446363" y="430745"/>
                </a:lnTo>
                <a:lnTo>
                  <a:pt x="2454986" y="436613"/>
                </a:lnTo>
                <a:lnTo>
                  <a:pt x="2465324" y="438772"/>
                </a:lnTo>
                <a:lnTo>
                  <a:pt x="2476093" y="436613"/>
                </a:lnTo>
                <a:lnTo>
                  <a:pt x="2484945" y="430745"/>
                </a:lnTo>
                <a:lnTo>
                  <a:pt x="2490927" y="422173"/>
                </a:lnTo>
                <a:lnTo>
                  <a:pt x="2493137" y="411848"/>
                </a:lnTo>
                <a:close/>
              </a:path>
              <a:path w="2764790" h="438784">
                <a:moveTo>
                  <a:pt x="2493137" y="26657"/>
                </a:moveTo>
                <a:lnTo>
                  <a:pt x="2490927" y="16179"/>
                </a:lnTo>
                <a:lnTo>
                  <a:pt x="2484945" y="7708"/>
                </a:lnTo>
                <a:lnTo>
                  <a:pt x="2476093" y="2057"/>
                </a:lnTo>
                <a:lnTo>
                  <a:pt x="2465324" y="0"/>
                </a:lnTo>
                <a:lnTo>
                  <a:pt x="2454452" y="2057"/>
                </a:lnTo>
                <a:lnTo>
                  <a:pt x="2445893" y="7708"/>
                </a:lnTo>
                <a:lnTo>
                  <a:pt x="2440279" y="16179"/>
                </a:lnTo>
                <a:lnTo>
                  <a:pt x="2438273" y="26657"/>
                </a:lnTo>
                <a:lnTo>
                  <a:pt x="2440457" y="36817"/>
                </a:lnTo>
                <a:lnTo>
                  <a:pt x="2446363" y="45262"/>
                </a:lnTo>
                <a:lnTo>
                  <a:pt x="2454986" y="51054"/>
                </a:lnTo>
                <a:lnTo>
                  <a:pt x="2465324" y="53200"/>
                </a:lnTo>
                <a:lnTo>
                  <a:pt x="2476093" y="51054"/>
                </a:lnTo>
                <a:lnTo>
                  <a:pt x="2484945" y="45262"/>
                </a:lnTo>
                <a:lnTo>
                  <a:pt x="2490927" y="36817"/>
                </a:lnTo>
                <a:lnTo>
                  <a:pt x="2493137" y="26657"/>
                </a:lnTo>
                <a:close/>
              </a:path>
              <a:path w="2764790" h="438784">
                <a:moveTo>
                  <a:pt x="2601214" y="229730"/>
                </a:moveTo>
                <a:lnTo>
                  <a:pt x="2599017" y="219417"/>
                </a:lnTo>
                <a:lnTo>
                  <a:pt x="2593086" y="210845"/>
                </a:lnTo>
                <a:lnTo>
                  <a:pt x="2584386" y="204978"/>
                </a:lnTo>
                <a:lnTo>
                  <a:pt x="2573909" y="202806"/>
                </a:lnTo>
                <a:lnTo>
                  <a:pt x="2563139" y="204978"/>
                </a:lnTo>
                <a:lnTo>
                  <a:pt x="2554427" y="210845"/>
                </a:lnTo>
                <a:lnTo>
                  <a:pt x="2548598" y="219417"/>
                </a:lnTo>
                <a:lnTo>
                  <a:pt x="2546477" y="229730"/>
                </a:lnTo>
                <a:lnTo>
                  <a:pt x="2548598" y="240487"/>
                </a:lnTo>
                <a:lnTo>
                  <a:pt x="2554427" y="249301"/>
                </a:lnTo>
                <a:lnTo>
                  <a:pt x="2563139" y="255244"/>
                </a:lnTo>
                <a:lnTo>
                  <a:pt x="2573909" y="257416"/>
                </a:lnTo>
                <a:lnTo>
                  <a:pt x="2584386" y="255244"/>
                </a:lnTo>
                <a:lnTo>
                  <a:pt x="2593086" y="249301"/>
                </a:lnTo>
                <a:lnTo>
                  <a:pt x="2599017" y="240487"/>
                </a:lnTo>
                <a:lnTo>
                  <a:pt x="2601214" y="229730"/>
                </a:lnTo>
                <a:close/>
              </a:path>
              <a:path w="2764790" h="438784">
                <a:moveTo>
                  <a:pt x="2764282" y="229730"/>
                </a:moveTo>
                <a:lnTo>
                  <a:pt x="2762123" y="219417"/>
                </a:lnTo>
                <a:lnTo>
                  <a:pt x="2756319" y="210845"/>
                </a:lnTo>
                <a:lnTo>
                  <a:pt x="2747822" y="204978"/>
                </a:lnTo>
                <a:lnTo>
                  <a:pt x="2737612" y="202806"/>
                </a:lnTo>
                <a:lnTo>
                  <a:pt x="2726664" y="204978"/>
                </a:lnTo>
                <a:lnTo>
                  <a:pt x="2717863" y="210845"/>
                </a:lnTo>
                <a:lnTo>
                  <a:pt x="2712097" y="219417"/>
                </a:lnTo>
                <a:lnTo>
                  <a:pt x="2710307" y="229730"/>
                </a:lnTo>
                <a:lnTo>
                  <a:pt x="2712466" y="240487"/>
                </a:lnTo>
                <a:lnTo>
                  <a:pt x="2718333" y="249301"/>
                </a:lnTo>
                <a:lnTo>
                  <a:pt x="2727020" y="255244"/>
                </a:lnTo>
                <a:lnTo>
                  <a:pt x="2737612" y="257416"/>
                </a:lnTo>
                <a:lnTo>
                  <a:pt x="2747822" y="255244"/>
                </a:lnTo>
                <a:lnTo>
                  <a:pt x="2756319" y="249301"/>
                </a:lnTo>
                <a:lnTo>
                  <a:pt x="2762123" y="240487"/>
                </a:lnTo>
                <a:lnTo>
                  <a:pt x="2764282" y="2297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57716" y="4832603"/>
            <a:ext cx="2948940" cy="2025650"/>
          </a:xfrm>
          <a:custGeom>
            <a:avLst/>
            <a:gdLst/>
            <a:ahLst/>
            <a:cxnLst/>
            <a:rect l="l" t="t" r="r" b="b"/>
            <a:pathLst>
              <a:path w="2948940" h="2025650">
                <a:moveTo>
                  <a:pt x="923544" y="106680"/>
                </a:moveTo>
                <a:lnTo>
                  <a:pt x="898906" y="117221"/>
                </a:lnTo>
                <a:lnTo>
                  <a:pt x="124841" y="880224"/>
                </a:lnTo>
                <a:lnTo>
                  <a:pt x="116763" y="899071"/>
                </a:lnTo>
                <a:lnTo>
                  <a:pt x="114300" y="905256"/>
                </a:lnTo>
                <a:lnTo>
                  <a:pt x="923544" y="106680"/>
                </a:lnTo>
                <a:close/>
              </a:path>
              <a:path w="2948940" h="2025650">
                <a:moveTo>
                  <a:pt x="1249680" y="16764"/>
                </a:moveTo>
                <a:lnTo>
                  <a:pt x="1243584" y="18034"/>
                </a:lnTo>
                <a:lnTo>
                  <a:pt x="1237996" y="18796"/>
                </a:lnTo>
                <a:lnTo>
                  <a:pt x="1231900" y="19939"/>
                </a:lnTo>
                <a:lnTo>
                  <a:pt x="22733" y="1211338"/>
                </a:lnTo>
                <a:lnTo>
                  <a:pt x="20574" y="1222654"/>
                </a:lnTo>
                <a:lnTo>
                  <a:pt x="19812" y="1228293"/>
                </a:lnTo>
                <a:lnTo>
                  <a:pt x="1249680" y="16764"/>
                </a:lnTo>
                <a:close/>
              </a:path>
              <a:path w="2948940" h="2025650">
                <a:moveTo>
                  <a:pt x="1481328" y="0"/>
                </a:moveTo>
                <a:lnTo>
                  <a:pt x="1479296" y="889"/>
                </a:lnTo>
                <a:lnTo>
                  <a:pt x="1466342" y="889"/>
                </a:lnTo>
                <a:lnTo>
                  <a:pt x="0" y="1446237"/>
                </a:lnTo>
                <a:lnTo>
                  <a:pt x="0" y="1459941"/>
                </a:lnTo>
                <a:lnTo>
                  <a:pt x="1481328" y="0"/>
                </a:lnTo>
                <a:close/>
              </a:path>
              <a:path w="2948940" h="2025650">
                <a:moveTo>
                  <a:pt x="1684020" y="15367"/>
                </a:moveTo>
                <a:lnTo>
                  <a:pt x="1679194" y="14986"/>
                </a:lnTo>
                <a:lnTo>
                  <a:pt x="1675130" y="14097"/>
                </a:lnTo>
                <a:lnTo>
                  <a:pt x="1671066" y="13716"/>
                </a:lnTo>
                <a:lnTo>
                  <a:pt x="9144" y="1650149"/>
                </a:lnTo>
                <a:lnTo>
                  <a:pt x="9906" y="1658658"/>
                </a:lnTo>
                <a:lnTo>
                  <a:pt x="10795" y="1662684"/>
                </a:lnTo>
                <a:lnTo>
                  <a:pt x="1684020" y="15367"/>
                </a:lnTo>
                <a:close/>
              </a:path>
              <a:path w="2948940" h="2025650">
                <a:moveTo>
                  <a:pt x="1877568" y="56261"/>
                </a:moveTo>
                <a:lnTo>
                  <a:pt x="1873504" y="54610"/>
                </a:lnTo>
                <a:lnTo>
                  <a:pt x="1869821" y="54229"/>
                </a:lnTo>
                <a:lnTo>
                  <a:pt x="1865884" y="53340"/>
                </a:lnTo>
                <a:lnTo>
                  <a:pt x="45720" y="1845310"/>
                </a:lnTo>
                <a:lnTo>
                  <a:pt x="46482" y="1848942"/>
                </a:lnTo>
                <a:lnTo>
                  <a:pt x="47752" y="1852561"/>
                </a:lnTo>
                <a:lnTo>
                  <a:pt x="48641" y="1856181"/>
                </a:lnTo>
                <a:lnTo>
                  <a:pt x="1877568" y="56261"/>
                </a:lnTo>
                <a:close/>
              </a:path>
              <a:path w="2948940" h="2025650">
                <a:moveTo>
                  <a:pt x="2036064" y="110744"/>
                </a:moveTo>
                <a:lnTo>
                  <a:pt x="2032762" y="109982"/>
                </a:lnTo>
                <a:lnTo>
                  <a:pt x="2025523" y="106680"/>
                </a:lnTo>
                <a:lnTo>
                  <a:pt x="97536" y="2006142"/>
                </a:lnTo>
                <a:lnTo>
                  <a:pt x="99187" y="2009762"/>
                </a:lnTo>
                <a:lnTo>
                  <a:pt x="99949" y="2013432"/>
                </a:lnTo>
                <a:lnTo>
                  <a:pt x="101600" y="2016252"/>
                </a:lnTo>
                <a:lnTo>
                  <a:pt x="2036064" y="110744"/>
                </a:lnTo>
                <a:close/>
              </a:path>
              <a:path w="2948940" h="2025650">
                <a:moveTo>
                  <a:pt x="2182368" y="179705"/>
                </a:moveTo>
                <a:lnTo>
                  <a:pt x="2178685" y="178562"/>
                </a:lnTo>
                <a:lnTo>
                  <a:pt x="2175891" y="176911"/>
                </a:lnTo>
                <a:lnTo>
                  <a:pt x="2172716" y="175260"/>
                </a:lnTo>
                <a:lnTo>
                  <a:pt x="294779" y="2025396"/>
                </a:lnTo>
                <a:lnTo>
                  <a:pt x="308991" y="2025396"/>
                </a:lnTo>
                <a:lnTo>
                  <a:pt x="2182368" y="179705"/>
                </a:lnTo>
                <a:close/>
              </a:path>
              <a:path w="2948940" h="2025650">
                <a:moveTo>
                  <a:pt x="2325624" y="269748"/>
                </a:moveTo>
                <a:lnTo>
                  <a:pt x="2323592" y="267716"/>
                </a:lnTo>
                <a:lnTo>
                  <a:pt x="2320290" y="265684"/>
                </a:lnTo>
                <a:lnTo>
                  <a:pt x="2317496" y="263652"/>
                </a:lnTo>
                <a:lnTo>
                  <a:pt x="529094" y="2025396"/>
                </a:lnTo>
                <a:lnTo>
                  <a:pt x="543394" y="2025396"/>
                </a:lnTo>
                <a:lnTo>
                  <a:pt x="2325624" y="269748"/>
                </a:lnTo>
                <a:close/>
              </a:path>
              <a:path w="2948940" h="2025650">
                <a:moveTo>
                  <a:pt x="2360676" y="235458"/>
                </a:moveTo>
                <a:lnTo>
                  <a:pt x="2353818" y="228600"/>
                </a:lnTo>
                <a:lnTo>
                  <a:pt x="2318004" y="263652"/>
                </a:lnTo>
                <a:lnTo>
                  <a:pt x="2321179" y="265684"/>
                </a:lnTo>
                <a:lnTo>
                  <a:pt x="2323592" y="267716"/>
                </a:lnTo>
                <a:lnTo>
                  <a:pt x="2326513" y="269748"/>
                </a:lnTo>
                <a:lnTo>
                  <a:pt x="2360676" y="235458"/>
                </a:lnTo>
                <a:close/>
              </a:path>
              <a:path w="2948940" h="2025650">
                <a:moveTo>
                  <a:pt x="2444496" y="363474"/>
                </a:moveTo>
                <a:lnTo>
                  <a:pt x="2442083" y="360680"/>
                </a:lnTo>
                <a:lnTo>
                  <a:pt x="2437257" y="356616"/>
                </a:lnTo>
                <a:lnTo>
                  <a:pt x="743458" y="2025396"/>
                </a:lnTo>
                <a:lnTo>
                  <a:pt x="758050" y="2025396"/>
                </a:lnTo>
                <a:lnTo>
                  <a:pt x="2444496" y="363474"/>
                </a:lnTo>
                <a:close/>
              </a:path>
              <a:path w="2948940" h="2025650">
                <a:moveTo>
                  <a:pt x="2554224" y="469519"/>
                </a:moveTo>
                <a:lnTo>
                  <a:pt x="2550160" y="464693"/>
                </a:lnTo>
                <a:lnTo>
                  <a:pt x="2547747" y="461772"/>
                </a:lnTo>
                <a:lnTo>
                  <a:pt x="960831" y="2025396"/>
                </a:lnTo>
                <a:lnTo>
                  <a:pt x="975067" y="2025396"/>
                </a:lnTo>
                <a:lnTo>
                  <a:pt x="2554224" y="469519"/>
                </a:lnTo>
                <a:close/>
              </a:path>
              <a:path w="2948940" h="2025650">
                <a:moveTo>
                  <a:pt x="2589276" y="433959"/>
                </a:moveTo>
                <a:lnTo>
                  <a:pt x="2582545" y="426720"/>
                </a:lnTo>
                <a:lnTo>
                  <a:pt x="2548128" y="461645"/>
                </a:lnTo>
                <a:lnTo>
                  <a:pt x="2550414" y="464566"/>
                </a:lnTo>
                <a:lnTo>
                  <a:pt x="2552446" y="466979"/>
                </a:lnTo>
                <a:lnTo>
                  <a:pt x="2555113" y="469392"/>
                </a:lnTo>
                <a:lnTo>
                  <a:pt x="2589276" y="433959"/>
                </a:lnTo>
                <a:close/>
              </a:path>
              <a:path w="2948940" h="2025650">
                <a:moveTo>
                  <a:pt x="2660904" y="596011"/>
                </a:moveTo>
                <a:lnTo>
                  <a:pt x="2658491" y="593979"/>
                </a:lnTo>
                <a:lnTo>
                  <a:pt x="2656459" y="590677"/>
                </a:lnTo>
                <a:lnTo>
                  <a:pt x="2654427" y="588264"/>
                </a:lnTo>
                <a:lnTo>
                  <a:pt x="1195158" y="2025396"/>
                </a:lnTo>
                <a:lnTo>
                  <a:pt x="1209446" y="2025396"/>
                </a:lnTo>
                <a:lnTo>
                  <a:pt x="2660904" y="596011"/>
                </a:lnTo>
                <a:close/>
              </a:path>
              <a:path w="2948940" h="2025650">
                <a:moveTo>
                  <a:pt x="2674620" y="582676"/>
                </a:moveTo>
                <a:lnTo>
                  <a:pt x="2667381" y="576072"/>
                </a:lnTo>
                <a:lnTo>
                  <a:pt x="2654808" y="588137"/>
                </a:lnTo>
                <a:lnTo>
                  <a:pt x="2656840" y="590423"/>
                </a:lnTo>
                <a:lnTo>
                  <a:pt x="2658872" y="593598"/>
                </a:lnTo>
                <a:lnTo>
                  <a:pt x="2660904" y="595884"/>
                </a:lnTo>
                <a:lnTo>
                  <a:pt x="2674620" y="582676"/>
                </a:lnTo>
                <a:close/>
              </a:path>
              <a:path w="2948940" h="2025650">
                <a:moveTo>
                  <a:pt x="2744724" y="723646"/>
                </a:moveTo>
                <a:lnTo>
                  <a:pt x="2743073" y="720852"/>
                </a:lnTo>
                <a:lnTo>
                  <a:pt x="2741041" y="717550"/>
                </a:lnTo>
                <a:lnTo>
                  <a:pt x="2739898" y="714756"/>
                </a:lnTo>
                <a:lnTo>
                  <a:pt x="1409852" y="2025396"/>
                </a:lnTo>
                <a:lnTo>
                  <a:pt x="1424203" y="2025396"/>
                </a:lnTo>
                <a:lnTo>
                  <a:pt x="2744724" y="723646"/>
                </a:lnTo>
                <a:close/>
              </a:path>
              <a:path w="2948940" h="2025650">
                <a:moveTo>
                  <a:pt x="2883408" y="1033119"/>
                </a:moveTo>
                <a:lnTo>
                  <a:pt x="2882138" y="1029449"/>
                </a:lnTo>
                <a:lnTo>
                  <a:pt x="2880487" y="1025829"/>
                </a:lnTo>
                <a:lnTo>
                  <a:pt x="2879725" y="1022604"/>
                </a:lnTo>
                <a:lnTo>
                  <a:pt x="1861489" y="2025396"/>
                </a:lnTo>
                <a:lnTo>
                  <a:pt x="1875764" y="2025396"/>
                </a:lnTo>
                <a:lnTo>
                  <a:pt x="2883408" y="1033119"/>
                </a:lnTo>
                <a:close/>
              </a:path>
              <a:path w="2948940" h="2025650">
                <a:moveTo>
                  <a:pt x="2903220" y="781532"/>
                </a:moveTo>
                <a:lnTo>
                  <a:pt x="2896108" y="774242"/>
                </a:lnTo>
                <a:lnTo>
                  <a:pt x="2814828" y="855853"/>
                </a:lnTo>
                <a:lnTo>
                  <a:pt x="1626539" y="2025396"/>
                </a:lnTo>
                <a:lnTo>
                  <a:pt x="1640497" y="2025396"/>
                </a:lnTo>
                <a:lnTo>
                  <a:pt x="2819260" y="864819"/>
                </a:lnTo>
                <a:lnTo>
                  <a:pt x="2819654" y="865581"/>
                </a:lnTo>
                <a:lnTo>
                  <a:pt x="2903220" y="781532"/>
                </a:lnTo>
                <a:close/>
              </a:path>
              <a:path w="2948940" h="2025650">
                <a:moveTo>
                  <a:pt x="2926080" y="1198346"/>
                </a:moveTo>
                <a:lnTo>
                  <a:pt x="2925318" y="1194333"/>
                </a:lnTo>
                <a:lnTo>
                  <a:pt x="2924048" y="1190282"/>
                </a:lnTo>
                <a:lnTo>
                  <a:pt x="2076030" y="2025396"/>
                </a:lnTo>
                <a:lnTo>
                  <a:pt x="2090445" y="2025396"/>
                </a:lnTo>
                <a:lnTo>
                  <a:pt x="2926080" y="1202372"/>
                </a:lnTo>
                <a:lnTo>
                  <a:pt x="2926080" y="1198346"/>
                </a:lnTo>
                <a:close/>
              </a:path>
              <a:path w="2948940" h="2025650">
                <a:moveTo>
                  <a:pt x="2945892" y="1613916"/>
                </a:moveTo>
                <a:lnTo>
                  <a:pt x="2528303" y="2025396"/>
                </a:lnTo>
                <a:lnTo>
                  <a:pt x="2542298" y="2025396"/>
                </a:lnTo>
                <a:lnTo>
                  <a:pt x="2944241" y="1629283"/>
                </a:lnTo>
                <a:lnTo>
                  <a:pt x="2945892" y="1613916"/>
                </a:lnTo>
                <a:close/>
              </a:path>
              <a:path w="2948940" h="2025650">
                <a:moveTo>
                  <a:pt x="2948940" y="1392974"/>
                </a:moveTo>
                <a:lnTo>
                  <a:pt x="2948559" y="1388084"/>
                </a:lnTo>
                <a:lnTo>
                  <a:pt x="2948559" y="1383652"/>
                </a:lnTo>
                <a:lnTo>
                  <a:pt x="2948178" y="1379220"/>
                </a:lnTo>
                <a:lnTo>
                  <a:pt x="2292566" y="2025396"/>
                </a:lnTo>
                <a:lnTo>
                  <a:pt x="2307209" y="2025396"/>
                </a:lnTo>
                <a:lnTo>
                  <a:pt x="2948940" y="1392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0171" y="6704076"/>
            <a:ext cx="156192" cy="15392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684475" cy="68579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36305" y="0"/>
            <a:ext cx="4180459" cy="381615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4004" y="336804"/>
            <a:ext cx="1313688" cy="277368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158740" y="1796795"/>
            <a:ext cx="1899285" cy="1882139"/>
          </a:xfrm>
          <a:custGeom>
            <a:avLst/>
            <a:gdLst/>
            <a:ahLst/>
            <a:cxnLst/>
            <a:rect l="l" t="t" r="r" b="b"/>
            <a:pathLst>
              <a:path w="1899284" h="1882139">
                <a:moveTo>
                  <a:pt x="1898904" y="0"/>
                </a:moveTo>
                <a:lnTo>
                  <a:pt x="941070" y="0"/>
                </a:lnTo>
                <a:lnTo>
                  <a:pt x="892647" y="1224"/>
                </a:lnTo>
                <a:lnTo>
                  <a:pt x="844860" y="4859"/>
                </a:lnTo>
                <a:lnTo>
                  <a:pt x="797766" y="10844"/>
                </a:lnTo>
                <a:lnTo>
                  <a:pt x="751427" y="19121"/>
                </a:lnTo>
                <a:lnTo>
                  <a:pt x="705900" y="29630"/>
                </a:lnTo>
                <a:lnTo>
                  <a:pt x="661244" y="42313"/>
                </a:lnTo>
                <a:lnTo>
                  <a:pt x="617520" y="57110"/>
                </a:lnTo>
                <a:lnTo>
                  <a:pt x="574786" y="73961"/>
                </a:lnTo>
                <a:lnTo>
                  <a:pt x="533101" y="92809"/>
                </a:lnTo>
                <a:lnTo>
                  <a:pt x="492524" y="113593"/>
                </a:lnTo>
                <a:lnTo>
                  <a:pt x="453115" y="136254"/>
                </a:lnTo>
                <a:lnTo>
                  <a:pt x="414932" y="160734"/>
                </a:lnTo>
                <a:lnTo>
                  <a:pt x="378036" y="186973"/>
                </a:lnTo>
                <a:lnTo>
                  <a:pt x="342484" y="214912"/>
                </a:lnTo>
                <a:lnTo>
                  <a:pt x="308337" y="244492"/>
                </a:lnTo>
                <a:lnTo>
                  <a:pt x="275653" y="275653"/>
                </a:lnTo>
                <a:lnTo>
                  <a:pt x="244492" y="308337"/>
                </a:lnTo>
                <a:lnTo>
                  <a:pt x="214912" y="342484"/>
                </a:lnTo>
                <a:lnTo>
                  <a:pt x="186973" y="378036"/>
                </a:lnTo>
                <a:lnTo>
                  <a:pt x="160734" y="414932"/>
                </a:lnTo>
                <a:lnTo>
                  <a:pt x="136254" y="453115"/>
                </a:lnTo>
                <a:lnTo>
                  <a:pt x="113593" y="492524"/>
                </a:lnTo>
                <a:lnTo>
                  <a:pt x="92809" y="533101"/>
                </a:lnTo>
                <a:lnTo>
                  <a:pt x="73961" y="574786"/>
                </a:lnTo>
                <a:lnTo>
                  <a:pt x="57110" y="617520"/>
                </a:lnTo>
                <a:lnTo>
                  <a:pt x="42313" y="661244"/>
                </a:lnTo>
                <a:lnTo>
                  <a:pt x="29630" y="705900"/>
                </a:lnTo>
                <a:lnTo>
                  <a:pt x="19121" y="751427"/>
                </a:lnTo>
                <a:lnTo>
                  <a:pt x="10844" y="797766"/>
                </a:lnTo>
                <a:lnTo>
                  <a:pt x="4859" y="844860"/>
                </a:lnTo>
                <a:lnTo>
                  <a:pt x="1224" y="892647"/>
                </a:lnTo>
                <a:lnTo>
                  <a:pt x="0" y="941069"/>
                </a:lnTo>
                <a:lnTo>
                  <a:pt x="0" y="1882139"/>
                </a:lnTo>
                <a:lnTo>
                  <a:pt x="957834" y="1882139"/>
                </a:lnTo>
                <a:lnTo>
                  <a:pt x="1006256" y="1880915"/>
                </a:lnTo>
                <a:lnTo>
                  <a:pt x="1054043" y="1877280"/>
                </a:lnTo>
                <a:lnTo>
                  <a:pt x="1101137" y="1871295"/>
                </a:lnTo>
                <a:lnTo>
                  <a:pt x="1147476" y="1863018"/>
                </a:lnTo>
                <a:lnTo>
                  <a:pt x="1193003" y="1852509"/>
                </a:lnTo>
                <a:lnTo>
                  <a:pt x="1237659" y="1839826"/>
                </a:lnTo>
                <a:lnTo>
                  <a:pt x="1281383" y="1825029"/>
                </a:lnTo>
                <a:lnTo>
                  <a:pt x="1324117" y="1808178"/>
                </a:lnTo>
                <a:lnTo>
                  <a:pt x="1365802" y="1789330"/>
                </a:lnTo>
                <a:lnTo>
                  <a:pt x="1406379" y="1768546"/>
                </a:lnTo>
                <a:lnTo>
                  <a:pt x="1445788" y="1745885"/>
                </a:lnTo>
                <a:lnTo>
                  <a:pt x="1483971" y="1721405"/>
                </a:lnTo>
                <a:lnTo>
                  <a:pt x="1520867" y="1695166"/>
                </a:lnTo>
                <a:lnTo>
                  <a:pt x="1556419" y="1667227"/>
                </a:lnTo>
                <a:lnTo>
                  <a:pt x="1590566" y="1637647"/>
                </a:lnTo>
                <a:lnTo>
                  <a:pt x="1623250" y="1606486"/>
                </a:lnTo>
                <a:lnTo>
                  <a:pt x="1654411" y="1573802"/>
                </a:lnTo>
                <a:lnTo>
                  <a:pt x="1683991" y="1539655"/>
                </a:lnTo>
                <a:lnTo>
                  <a:pt x="1711930" y="1504103"/>
                </a:lnTo>
                <a:lnTo>
                  <a:pt x="1738169" y="1467207"/>
                </a:lnTo>
                <a:lnTo>
                  <a:pt x="1762649" y="1429024"/>
                </a:lnTo>
                <a:lnTo>
                  <a:pt x="1785310" y="1389615"/>
                </a:lnTo>
                <a:lnTo>
                  <a:pt x="1806094" y="1349038"/>
                </a:lnTo>
                <a:lnTo>
                  <a:pt x="1824942" y="1307353"/>
                </a:lnTo>
                <a:lnTo>
                  <a:pt x="1841793" y="1264619"/>
                </a:lnTo>
                <a:lnTo>
                  <a:pt x="1856590" y="1220895"/>
                </a:lnTo>
                <a:lnTo>
                  <a:pt x="1869273" y="1176239"/>
                </a:lnTo>
                <a:lnTo>
                  <a:pt x="1879782" y="1130712"/>
                </a:lnTo>
                <a:lnTo>
                  <a:pt x="1888059" y="1084373"/>
                </a:lnTo>
                <a:lnTo>
                  <a:pt x="1894044" y="1037279"/>
                </a:lnTo>
                <a:lnTo>
                  <a:pt x="1897679" y="989492"/>
                </a:lnTo>
                <a:lnTo>
                  <a:pt x="1898904" y="941069"/>
                </a:lnTo>
                <a:lnTo>
                  <a:pt x="1898904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747384" y="1958937"/>
            <a:ext cx="7219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9600" spc="140" dirty="0"/>
              <a:t>1</a:t>
            </a:r>
            <a:endParaRPr sz="9600" dirty="0"/>
          </a:p>
        </p:txBody>
      </p:sp>
      <p:sp>
        <p:nvSpPr>
          <p:cNvPr id="14" name="object 14"/>
          <p:cNvSpPr txBox="1"/>
          <p:nvPr/>
        </p:nvSpPr>
        <p:spPr>
          <a:xfrm>
            <a:off x="2509837" y="3816408"/>
            <a:ext cx="7172325" cy="2948884"/>
          </a:xfrm>
          <a:prstGeom prst="rect">
            <a:avLst/>
          </a:prstGeom>
        </p:spPr>
        <p:txBody>
          <a:bodyPr vert="horz" wrap="square" lIns="0" tIns="400685" rIns="0" bIns="0" rtlCol="0">
            <a:spAutoFit/>
          </a:bodyPr>
          <a:lstStyle/>
          <a:p>
            <a:pPr marL="120650" algn="ctr">
              <a:lnSpc>
                <a:spcPct val="100000"/>
              </a:lnSpc>
              <a:spcBef>
                <a:spcPts val="3155"/>
              </a:spcBef>
            </a:pPr>
            <a:r>
              <a:rPr lang="es-ES" sz="4800" b="1" spc="275" dirty="0">
                <a:solidFill>
                  <a:srgbClr val="FFFFFF"/>
                </a:solidFill>
                <a:latin typeface="Arial"/>
                <a:cs typeface="Arial"/>
              </a:rPr>
              <a:t>Datos globales</a:t>
            </a:r>
          </a:p>
          <a:p>
            <a:pPr marL="120650" algn="ctr">
              <a:lnSpc>
                <a:spcPct val="100000"/>
              </a:lnSpc>
              <a:spcBef>
                <a:spcPts val="3155"/>
              </a:spcBef>
            </a:pPr>
            <a:r>
              <a:rPr lang="es-ES" sz="1600" spc="25" dirty="0">
                <a:solidFill>
                  <a:srgbClr val="001F5F"/>
                </a:solidFill>
                <a:latin typeface="Lucida Sans Unicode"/>
                <a:cs typeface="Lucida Sans Unicode"/>
              </a:rPr>
              <a:t>PIB, EMPLEO Y FACTURACIÓN</a:t>
            </a:r>
            <a:endParaRPr lang="es-ES" sz="1600" dirty="0">
              <a:latin typeface="Lucida Sans Unicode"/>
              <a:cs typeface="Lucida Sans Unicode"/>
            </a:endParaRPr>
          </a:p>
          <a:p>
            <a:pPr marL="120650">
              <a:lnSpc>
                <a:spcPct val="100000"/>
              </a:lnSpc>
              <a:spcBef>
                <a:spcPts val="3155"/>
              </a:spcBef>
            </a:pPr>
            <a:endParaRPr sz="4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870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10"/>
          <p:cNvGrpSpPr/>
          <p:nvPr/>
        </p:nvGrpSpPr>
        <p:grpSpPr>
          <a:xfrm>
            <a:off x="0" y="5998717"/>
            <a:ext cx="12192000" cy="859790"/>
            <a:chOff x="0" y="5998717"/>
            <a:chExt cx="12192000" cy="859790"/>
          </a:xfrm>
        </p:grpSpPr>
        <p:sp>
          <p:nvSpPr>
            <p:cNvPr id="11" name="object 11"/>
            <p:cNvSpPr/>
            <p:nvPr/>
          </p:nvSpPr>
          <p:spPr>
            <a:xfrm>
              <a:off x="0" y="6011417"/>
              <a:ext cx="12192000" cy="847090"/>
            </a:xfrm>
            <a:custGeom>
              <a:avLst/>
              <a:gdLst/>
              <a:ahLst/>
              <a:cxnLst/>
              <a:rect l="l" t="t" r="r" b="b"/>
              <a:pathLst>
                <a:path w="12192000" h="847090">
                  <a:moveTo>
                    <a:pt x="12191999" y="0"/>
                  </a:moveTo>
                  <a:lnTo>
                    <a:pt x="0" y="0"/>
                  </a:lnTo>
                  <a:lnTo>
                    <a:pt x="0" y="846581"/>
                  </a:lnTo>
                  <a:lnTo>
                    <a:pt x="12191999" y="846581"/>
                  </a:lnTo>
                  <a:lnTo>
                    <a:pt x="1219199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5998717"/>
              <a:ext cx="12192000" cy="25400"/>
            </a:xfrm>
            <a:custGeom>
              <a:avLst/>
              <a:gdLst/>
              <a:ahLst/>
              <a:cxnLst/>
              <a:rect l="l" t="t" r="r" b="b"/>
              <a:pathLst>
                <a:path w="12192000" h="25400">
                  <a:moveTo>
                    <a:pt x="0" y="25399"/>
                  </a:moveTo>
                  <a:lnTo>
                    <a:pt x="12191999" y="25399"/>
                  </a:lnTo>
                  <a:lnTo>
                    <a:pt x="12191999" y="0"/>
                  </a:lnTo>
                  <a:lnTo>
                    <a:pt x="0" y="0"/>
                  </a:lnTo>
                  <a:lnTo>
                    <a:pt x="0" y="25399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97458" y="1067017"/>
            <a:ext cx="8551545" cy="829944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  <a:tabLst>
                <a:tab pos="4631690" algn="l"/>
              </a:tabLst>
            </a:pPr>
            <a:r>
              <a:rPr sz="3200" spc="145" dirty="0">
                <a:solidFill>
                  <a:srgbClr val="001F5F"/>
                </a:solidFill>
              </a:rPr>
              <a:t>Comisión</a:t>
            </a:r>
            <a:r>
              <a:rPr sz="3200" spc="-210" dirty="0">
                <a:solidFill>
                  <a:srgbClr val="001F5F"/>
                </a:solidFill>
              </a:rPr>
              <a:t> </a:t>
            </a:r>
            <a:r>
              <a:rPr sz="3200" spc="204" dirty="0">
                <a:solidFill>
                  <a:srgbClr val="001F5F"/>
                </a:solidFill>
              </a:rPr>
              <a:t>de</a:t>
            </a:r>
            <a:r>
              <a:rPr sz="3200" spc="-225" dirty="0">
                <a:solidFill>
                  <a:srgbClr val="001F5F"/>
                </a:solidFill>
              </a:rPr>
              <a:t> </a:t>
            </a:r>
            <a:r>
              <a:rPr sz="3200" spc="190" dirty="0">
                <a:solidFill>
                  <a:srgbClr val="001F5F"/>
                </a:solidFill>
              </a:rPr>
              <a:t>Sanidad</a:t>
            </a:r>
            <a:r>
              <a:rPr sz="3200" dirty="0">
                <a:solidFill>
                  <a:srgbClr val="001F5F"/>
                </a:solidFill>
              </a:rPr>
              <a:t>	</a:t>
            </a:r>
            <a:r>
              <a:rPr sz="3200" spc="245" dirty="0">
                <a:solidFill>
                  <a:srgbClr val="001F5F"/>
                </a:solidFill>
              </a:rPr>
              <a:t>y</a:t>
            </a:r>
            <a:r>
              <a:rPr sz="3200" spc="-210" dirty="0">
                <a:solidFill>
                  <a:srgbClr val="001F5F"/>
                </a:solidFill>
              </a:rPr>
              <a:t> </a:t>
            </a:r>
            <a:r>
              <a:rPr sz="3200" spc="110" dirty="0">
                <a:solidFill>
                  <a:srgbClr val="001F5F"/>
                </a:solidFill>
              </a:rPr>
              <a:t>Asuntos</a:t>
            </a:r>
            <a:r>
              <a:rPr sz="3200" spc="-210" dirty="0">
                <a:solidFill>
                  <a:srgbClr val="001F5F"/>
                </a:solidFill>
              </a:rPr>
              <a:t> </a:t>
            </a:r>
            <a:r>
              <a:rPr sz="3200" spc="95" dirty="0">
                <a:solidFill>
                  <a:srgbClr val="001F5F"/>
                </a:solidFill>
              </a:rPr>
              <a:t>Sociales</a:t>
            </a:r>
            <a:endParaRPr sz="3200" dirty="0"/>
          </a:p>
          <a:p>
            <a:pPr marL="57785">
              <a:lnSpc>
                <a:spcPct val="100000"/>
              </a:lnSpc>
              <a:spcBef>
                <a:spcPts val="295"/>
              </a:spcBef>
            </a:pPr>
            <a:r>
              <a:rPr lang="es-ES" sz="1300" b="0" dirty="0">
                <a:solidFill>
                  <a:srgbClr val="001F5F"/>
                </a:solidFill>
                <a:latin typeface="Lucida Sans Unicode"/>
                <a:cs typeface="Lucida Sans Unicode"/>
              </a:rPr>
              <a:t>DATOS GLOBALES</a:t>
            </a:r>
            <a:endParaRPr sz="1300" dirty="0">
              <a:latin typeface="Lucida Sans Unicode"/>
              <a:cs typeface="Lucida Sans Unicode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149" y="364290"/>
            <a:ext cx="1230180" cy="21989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537192" y="1008888"/>
            <a:ext cx="1083945" cy="768350"/>
            <a:chOff x="9537192" y="1008888"/>
            <a:chExt cx="1083945" cy="768350"/>
          </a:xfrm>
        </p:grpSpPr>
        <p:sp>
          <p:nvSpPr>
            <p:cNvPr id="16" name="object 16"/>
            <p:cNvSpPr/>
            <p:nvPr/>
          </p:nvSpPr>
          <p:spPr>
            <a:xfrm>
              <a:off x="9537192" y="1008888"/>
              <a:ext cx="1083945" cy="768350"/>
            </a:xfrm>
            <a:custGeom>
              <a:avLst/>
              <a:gdLst/>
              <a:ahLst/>
              <a:cxnLst/>
              <a:rect l="l" t="t" r="r" b="b"/>
              <a:pathLst>
                <a:path w="1083945" h="768350">
                  <a:moveTo>
                    <a:pt x="1083563" y="0"/>
                  </a:moveTo>
                  <a:lnTo>
                    <a:pt x="384048" y="0"/>
                  </a:lnTo>
                  <a:lnTo>
                    <a:pt x="335876" y="2992"/>
                  </a:lnTo>
                  <a:lnTo>
                    <a:pt x="289489" y="11730"/>
                  </a:lnTo>
                  <a:lnTo>
                    <a:pt x="245248" y="25852"/>
                  </a:lnTo>
                  <a:lnTo>
                    <a:pt x="203511" y="44999"/>
                  </a:lnTo>
                  <a:lnTo>
                    <a:pt x="164639" y="68812"/>
                  </a:lnTo>
                  <a:lnTo>
                    <a:pt x="128991" y="96929"/>
                  </a:lnTo>
                  <a:lnTo>
                    <a:pt x="96929" y="128991"/>
                  </a:lnTo>
                  <a:lnTo>
                    <a:pt x="68812" y="164639"/>
                  </a:lnTo>
                  <a:lnTo>
                    <a:pt x="44999" y="203511"/>
                  </a:lnTo>
                  <a:lnTo>
                    <a:pt x="25852" y="245248"/>
                  </a:lnTo>
                  <a:lnTo>
                    <a:pt x="11730" y="289489"/>
                  </a:lnTo>
                  <a:lnTo>
                    <a:pt x="2992" y="335876"/>
                  </a:lnTo>
                  <a:lnTo>
                    <a:pt x="0" y="384048"/>
                  </a:lnTo>
                  <a:lnTo>
                    <a:pt x="0" y="768096"/>
                  </a:lnTo>
                  <a:lnTo>
                    <a:pt x="699515" y="768096"/>
                  </a:lnTo>
                  <a:lnTo>
                    <a:pt x="747687" y="765103"/>
                  </a:lnTo>
                  <a:lnTo>
                    <a:pt x="794074" y="756365"/>
                  </a:lnTo>
                  <a:lnTo>
                    <a:pt x="838315" y="742243"/>
                  </a:lnTo>
                  <a:lnTo>
                    <a:pt x="880052" y="723096"/>
                  </a:lnTo>
                  <a:lnTo>
                    <a:pt x="918924" y="699283"/>
                  </a:lnTo>
                  <a:lnTo>
                    <a:pt x="954572" y="671166"/>
                  </a:lnTo>
                  <a:lnTo>
                    <a:pt x="986634" y="639104"/>
                  </a:lnTo>
                  <a:lnTo>
                    <a:pt x="1014751" y="603456"/>
                  </a:lnTo>
                  <a:lnTo>
                    <a:pt x="1038564" y="564584"/>
                  </a:lnTo>
                  <a:lnTo>
                    <a:pt x="1057711" y="522847"/>
                  </a:lnTo>
                  <a:lnTo>
                    <a:pt x="1071833" y="478606"/>
                  </a:lnTo>
                  <a:lnTo>
                    <a:pt x="1080571" y="432219"/>
                  </a:lnTo>
                  <a:lnTo>
                    <a:pt x="1083563" y="384048"/>
                  </a:lnTo>
                  <a:lnTo>
                    <a:pt x="1083563" y="0"/>
                  </a:lnTo>
                  <a:close/>
                </a:path>
              </a:pathLst>
            </a:custGeom>
            <a:solidFill>
              <a:srgbClr val="815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1954" y="1106423"/>
              <a:ext cx="572770" cy="573405"/>
            </a:xfrm>
            <a:custGeom>
              <a:avLst/>
              <a:gdLst/>
              <a:ahLst/>
              <a:cxnLst/>
              <a:rect l="l" t="t" r="r" b="b"/>
              <a:pathLst>
                <a:path w="572770" h="573405">
                  <a:moveTo>
                    <a:pt x="281686" y="170942"/>
                  </a:moveTo>
                  <a:lnTo>
                    <a:pt x="276606" y="166116"/>
                  </a:lnTo>
                  <a:lnTo>
                    <a:pt x="270256" y="166116"/>
                  </a:lnTo>
                  <a:lnTo>
                    <a:pt x="263906" y="166116"/>
                  </a:lnTo>
                  <a:lnTo>
                    <a:pt x="258826" y="170942"/>
                  </a:lnTo>
                  <a:lnTo>
                    <a:pt x="258826" y="182626"/>
                  </a:lnTo>
                  <a:lnTo>
                    <a:pt x="263906" y="187452"/>
                  </a:lnTo>
                  <a:lnTo>
                    <a:pt x="276606" y="187452"/>
                  </a:lnTo>
                  <a:lnTo>
                    <a:pt x="281686" y="182626"/>
                  </a:lnTo>
                  <a:lnTo>
                    <a:pt x="281686" y="170942"/>
                  </a:lnTo>
                  <a:close/>
                </a:path>
                <a:path w="572770" h="573405">
                  <a:moveTo>
                    <a:pt x="322834" y="306832"/>
                  </a:moveTo>
                  <a:lnTo>
                    <a:pt x="317627" y="301752"/>
                  </a:lnTo>
                  <a:lnTo>
                    <a:pt x="311404" y="301752"/>
                  </a:lnTo>
                  <a:lnTo>
                    <a:pt x="305054" y="301752"/>
                  </a:lnTo>
                  <a:lnTo>
                    <a:pt x="299974" y="306832"/>
                  </a:lnTo>
                  <a:lnTo>
                    <a:pt x="299974" y="319405"/>
                  </a:lnTo>
                  <a:lnTo>
                    <a:pt x="305054" y="324612"/>
                  </a:lnTo>
                  <a:lnTo>
                    <a:pt x="317627" y="324612"/>
                  </a:lnTo>
                  <a:lnTo>
                    <a:pt x="322834" y="319405"/>
                  </a:lnTo>
                  <a:lnTo>
                    <a:pt x="322834" y="306832"/>
                  </a:lnTo>
                  <a:close/>
                </a:path>
                <a:path w="572770" h="573405">
                  <a:moveTo>
                    <a:pt x="409702" y="207010"/>
                  </a:moveTo>
                  <a:lnTo>
                    <a:pt x="404622" y="202057"/>
                  </a:lnTo>
                  <a:lnTo>
                    <a:pt x="394589" y="202057"/>
                  </a:lnTo>
                  <a:lnTo>
                    <a:pt x="394462" y="186563"/>
                  </a:lnTo>
                  <a:lnTo>
                    <a:pt x="394081" y="184531"/>
                  </a:lnTo>
                  <a:lnTo>
                    <a:pt x="404368" y="178562"/>
                  </a:lnTo>
                  <a:lnTo>
                    <a:pt x="406146" y="171704"/>
                  </a:lnTo>
                  <a:lnTo>
                    <a:pt x="401066" y="162560"/>
                  </a:lnTo>
                  <a:lnTo>
                    <a:pt x="397256" y="160528"/>
                  </a:lnTo>
                  <a:lnTo>
                    <a:pt x="391414" y="160528"/>
                  </a:lnTo>
                  <a:lnTo>
                    <a:pt x="389509" y="161036"/>
                  </a:lnTo>
                  <a:lnTo>
                    <a:pt x="382778" y="164973"/>
                  </a:lnTo>
                  <a:lnTo>
                    <a:pt x="379730" y="162306"/>
                  </a:lnTo>
                  <a:lnTo>
                    <a:pt x="376047" y="160274"/>
                  </a:lnTo>
                  <a:lnTo>
                    <a:pt x="372110" y="158750"/>
                  </a:lnTo>
                  <a:lnTo>
                    <a:pt x="372110" y="146812"/>
                  </a:lnTo>
                  <a:lnTo>
                    <a:pt x="367030" y="141732"/>
                  </a:lnTo>
                  <a:lnTo>
                    <a:pt x="360934" y="141732"/>
                  </a:lnTo>
                  <a:lnTo>
                    <a:pt x="354711" y="141732"/>
                  </a:lnTo>
                  <a:lnTo>
                    <a:pt x="349631" y="146812"/>
                  </a:lnTo>
                  <a:lnTo>
                    <a:pt x="349631" y="158750"/>
                  </a:lnTo>
                  <a:lnTo>
                    <a:pt x="345694" y="160020"/>
                  </a:lnTo>
                  <a:lnTo>
                    <a:pt x="342138" y="162306"/>
                  </a:lnTo>
                  <a:lnTo>
                    <a:pt x="338963" y="164973"/>
                  </a:lnTo>
                  <a:lnTo>
                    <a:pt x="332232" y="161036"/>
                  </a:lnTo>
                  <a:lnTo>
                    <a:pt x="330327" y="160528"/>
                  </a:lnTo>
                  <a:lnTo>
                    <a:pt x="324612" y="160528"/>
                  </a:lnTo>
                  <a:lnTo>
                    <a:pt x="320802" y="162560"/>
                  </a:lnTo>
                  <a:lnTo>
                    <a:pt x="315468" y="171704"/>
                  </a:lnTo>
                  <a:lnTo>
                    <a:pt x="317373" y="178562"/>
                  </a:lnTo>
                  <a:lnTo>
                    <a:pt x="327787" y="184531"/>
                  </a:lnTo>
                  <a:lnTo>
                    <a:pt x="327152" y="188595"/>
                  </a:lnTo>
                  <a:lnTo>
                    <a:pt x="327152" y="202057"/>
                  </a:lnTo>
                  <a:lnTo>
                    <a:pt x="317246" y="202057"/>
                  </a:lnTo>
                  <a:lnTo>
                    <a:pt x="312166" y="207010"/>
                  </a:lnTo>
                  <a:lnTo>
                    <a:pt x="312166" y="219583"/>
                  </a:lnTo>
                  <a:lnTo>
                    <a:pt x="317246" y="224663"/>
                  </a:lnTo>
                  <a:lnTo>
                    <a:pt x="327152" y="224663"/>
                  </a:lnTo>
                  <a:lnTo>
                    <a:pt x="327152" y="238125"/>
                  </a:lnTo>
                  <a:lnTo>
                    <a:pt x="327787" y="242189"/>
                  </a:lnTo>
                  <a:lnTo>
                    <a:pt x="317373" y="248158"/>
                  </a:lnTo>
                  <a:lnTo>
                    <a:pt x="315595" y="255016"/>
                  </a:lnTo>
                  <a:lnTo>
                    <a:pt x="320802" y="264033"/>
                  </a:lnTo>
                  <a:lnTo>
                    <a:pt x="324485" y="266065"/>
                  </a:lnTo>
                  <a:lnTo>
                    <a:pt x="330327" y="266065"/>
                  </a:lnTo>
                  <a:lnTo>
                    <a:pt x="332232" y="265684"/>
                  </a:lnTo>
                  <a:lnTo>
                    <a:pt x="338963" y="261620"/>
                  </a:lnTo>
                  <a:lnTo>
                    <a:pt x="342138" y="264414"/>
                  </a:lnTo>
                  <a:lnTo>
                    <a:pt x="345694" y="266446"/>
                  </a:lnTo>
                  <a:lnTo>
                    <a:pt x="349631" y="267843"/>
                  </a:lnTo>
                  <a:lnTo>
                    <a:pt x="349631" y="279781"/>
                  </a:lnTo>
                  <a:lnTo>
                    <a:pt x="354711" y="284988"/>
                  </a:lnTo>
                  <a:lnTo>
                    <a:pt x="367030" y="284988"/>
                  </a:lnTo>
                  <a:lnTo>
                    <a:pt x="372110" y="279781"/>
                  </a:lnTo>
                  <a:lnTo>
                    <a:pt x="372110" y="267843"/>
                  </a:lnTo>
                  <a:lnTo>
                    <a:pt x="376047" y="266573"/>
                  </a:lnTo>
                  <a:lnTo>
                    <a:pt x="379730" y="264414"/>
                  </a:lnTo>
                  <a:lnTo>
                    <a:pt x="382778" y="261620"/>
                  </a:lnTo>
                  <a:lnTo>
                    <a:pt x="389509" y="265684"/>
                  </a:lnTo>
                  <a:lnTo>
                    <a:pt x="391414" y="266065"/>
                  </a:lnTo>
                  <a:lnTo>
                    <a:pt x="397256" y="266065"/>
                  </a:lnTo>
                  <a:lnTo>
                    <a:pt x="400939" y="264033"/>
                  </a:lnTo>
                  <a:lnTo>
                    <a:pt x="406273" y="255016"/>
                  </a:lnTo>
                  <a:lnTo>
                    <a:pt x="404368" y="248158"/>
                  </a:lnTo>
                  <a:lnTo>
                    <a:pt x="394081" y="242189"/>
                  </a:lnTo>
                  <a:lnTo>
                    <a:pt x="394589" y="238125"/>
                  </a:lnTo>
                  <a:lnTo>
                    <a:pt x="394589" y="224663"/>
                  </a:lnTo>
                  <a:lnTo>
                    <a:pt x="404622" y="224663"/>
                  </a:lnTo>
                  <a:lnTo>
                    <a:pt x="409702" y="219583"/>
                  </a:lnTo>
                  <a:lnTo>
                    <a:pt x="409702" y="207010"/>
                  </a:lnTo>
                  <a:close/>
                </a:path>
                <a:path w="572770" h="573405">
                  <a:moveTo>
                    <a:pt x="434086" y="114808"/>
                  </a:moveTo>
                  <a:lnTo>
                    <a:pt x="429006" y="109728"/>
                  </a:lnTo>
                  <a:lnTo>
                    <a:pt x="422656" y="109728"/>
                  </a:lnTo>
                  <a:lnTo>
                    <a:pt x="416306" y="109728"/>
                  </a:lnTo>
                  <a:lnTo>
                    <a:pt x="411226" y="114808"/>
                  </a:lnTo>
                  <a:lnTo>
                    <a:pt x="411226" y="127381"/>
                  </a:lnTo>
                  <a:lnTo>
                    <a:pt x="416306" y="132588"/>
                  </a:lnTo>
                  <a:lnTo>
                    <a:pt x="429006" y="132588"/>
                  </a:lnTo>
                  <a:lnTo>
                    <a:pt x="434086" y="127381"/>
                  </a:lnTo>
                  <a:lnTo>
                    <a:pt x="434086" y="114808"/>
                  </a:lnTo>
                  <a:close/>
                </a:path>
                <a:path w="572770" h="573405">
                  <a:moveTo>
                    <a:pt x="455422" y="239776"/>
                  </a:moveTo>
                  <a:lnTo>
                    <a:pt x="450215" y="234696"/>
                  </a:lnTo>
                  <a:lnTo>
                    <a:pt x="443992" y="234696"/>
                  </a:lnTo>
                  <a:lnTo>
                    <a:pt x="437642" y="234696"/>
                  </a:lnTo>
                  <a:lnTo>
                    <a:pt x="432562" y="239776"/>
                  </a:lnTo>
                  <a:lnTo>
                    <a:pt x="432562" y="252349"/>
                  </a:lnTo>
                  <a:lnTo>
                    <a:pt x="437642" y="257556"/>
                  </a:lnTo>
                  <a:lnTo>
                    <a:pt x="450215" y="257556"/>
                  </a:lnTo>
                  <a:lnTo>
                    <a:pt x="455422" y="252349"/>
                  </a:lnTo>
                  <a:lnTo>
                    <a:pt x="455422" y="239776"/>
                  </a:lnTo>
                  <a:close/>
                </a:path>
                <a:path w="572770" h="573405">
                  <a:moveTo>
                    <a:pt x="528574" y="213360"/>
                  </a:moveTo>
                  <a:lnTo>
                    <a:pt x="522566" y="168846"/>
                  </a:lnTo>
                  <a:lnTo>
                    <a:pt x="506222" y="130175"/>
                  </a:lnTo>
                  <a:lnTo>
                    <a:pt x="506222" y="213360"/>
                  </a:lnTo>
                  <a:lnTo>
                    <a:pt x="498792" y="259245"/>
                  </a:lnTo>
                  <a:lnTo>
                    <a:pt x="478116" y="299123"/>
                  </a:lnTo>
                  <a:lnTo>
                    <a:pt x="446633" y="330593"/>
                  </a:lnTo>
                  <a:lnTo>
                    <a:pt x="406755" y="351231"/>
                  </a:lnTo>
                  <a:lnTo>
                    <a:pt x="360934" y="358648"/>
                  </a:lnTo>
                  <a:lnTo>
                    <a:pt x="315048" y="351231"/>
                  </a:lnTo>
                  <a:lnTo>
                    <a:pt x="275170" y="330593"/>
                  </a:lnTo>
                  <a:lnTo>
                    <a:pt x="243700" y="299123"/>
                  </a:lnTo>
                  <a:lnTo>
                    <a:pt x="223062" y="259245"/>
                  </a:lnTo>
                  <a:lnTo>
                    <a:pt x="215646" y="213360"/>
                  </a:lnTo>
                  <a:lnTo>
                    <a:pt x="223062" y="167487"/>
                  </a:lnTo>
                  <a:lnTo>
                    <a:pt x="243700" y="127609"/>
                  </a:lnTo>
                  <a:lnTo>
                    <a:pt x="275170" y="96139"/>
                  </a:lnTo>
                  <a:lnTo>
                    <a:pt x="315048" y="75488"/>
                  </a:lnTo>
                  <a:lnTo>
                    <a:pt x="360934" y="68072"/>
                  </a:lnTo>
                  <a:lnTo>
                    <a:pt x="406806" y="75488"/>
                  </a:lnTo>
                  <a:lnTo>
                    <a:pt x="446684" y="96139"/>
                  </a:lnTo>
                  <a:lnTo>
                    <a:pt x="478155" y="127609"/>
                  </a:lnTo>
                  <a:lnTo>
                    <a:pt x="498792" y="167487"/>
                  </a:lnTo>
                  <a:lnTo>
                    <a:pt x="506222" y="213360"/>
                  </a:lnTo>
                  <a:lnTo>
                    <a:pt x="506222" y="130175"/>
                  </a:lnTo>
                  <a:lnTo>
                    <a:pt x="479425" y="94881"/>
                  </a:lnTo>
                  <a:lnTo>
                    <a:pt x="445477" y="68643"/>
                  </a:lnTo>
                  <a:lnTo>
                    <a:pt x="405447" y="51727"/>
                  </a:lnTo>
                  <a:lnTo>
                    <a:pt x="360934" y="45720"/>
                  </a:lnTo>
                  <a:lnTo>
                    <a:pt x="316445" y="51727"/>
                  </a:lnTo>
                  <a:lnTo>
                    <a:pt x="276428" y="68643"/>
                  </a:lnTo>
                  <a:lnTo>
                    <a:pt x="242481" y="94881"/>
                  </a:lnTo>
                  <a:lnTo>
                    <a:pt x="216230" y="128816"/>
                  </a:lnTo>
                  <a:lnTo>
                    <a:pt x="199288" y="168846"/>
                  </a:lnTo>
                  <a:lnTo>
                    <a:pt x="193294" y="213360"/>
                  </a:lnTo>
                  <a:lnTo>
                    <a:pt x="199288" y="257886"/>
                  </a:lnTo>
                  <a:lnTo>
                    <a:pt x="216230" y="297916"/>
                  </a:lnTo>
                  <a:lnTo>
                    <a:pt x="242481" y="331851"/>
                  </a:lnTo>
                  <a:lnTo>
                    <a:pt x="276428" y="358089"/>
                  </a:lnTo>
                  <a:lnTo>
                    <a:pt x="316445" y="375005"/>
                  </a:lnTo>
                  <a:lnTo>
                    <a:pt x="360934" y="381000"/>
                  </a:lnTo>
                  <a:lnTo>
                    <a:pt x="405447" y="375005"/>
                  </a:lnTo>
                  <a:lnTo>
                    <a:pt x="444144" y="358648"/>
                  </a:lnTo>
                  <a:lnTo>
                    <a:pt x="445477" y="358089"/>
                  </a:lnTo>
                  <a:lnTo>
                    <a:pt x="479425" y="331851"/>
                  </a:lnTo>
                  <a:lnTo>
                    <a:pt x="505650" y="297916"/>
                  </a:lnTo>
                  <a:lnTo>
                    <a:pt x="522566" y="257886"/>
                  </a:lnTo>
                  <a:lnTo>
                    <a:pt x="528574" y="213360"/>
                  </a:lnTo>
                  <a:close/>
                </a:path>
                <a:path w="572770" h="573405">
                  <a:moveTo>
                    <a:pt x="572770" y="212725"/>
                  </a:moveTo>
                  <a:lnTo>
                    <a:pt x="567143" y="163995"/>
                  </a:lnTo>
                  <a:lnTo>
                    <a:pt x="551116" y="119240"/>
                  </a:lnTo>
                  <a:lnTo>
                    <a:pt x="550418" y="118148"/>
                  </a:lnTo>
                  <a:lnTo>
                    <a:pt x="550418" y="212725"/>
                  </a:lnTo>
                  <a:lnTo>
                    <a:pt x="545376" y="256247"/>
                  </a:lnTo>
                  <a:lnTo>
                    <a:pt x="531050" y="296240"/>
                  </a:lnTo>
                  <a:lnTo>
                    <a:pt x="508558" y="331546"/>
                  </a:lnTo>
                  <a:lnTo>
                    <a:pt x="479082" y="361010"/>
                  </a:lnTo>
                  <a:lnTo>
                    <a:pt x="443763" y="383489"/>
                  </a:lnTo>
                  <a:lnTo>
                    <a:pt x="403733" y="397814"/>
                  </a:lnTo>
                  <a:lnTo>
                    <a:pt x="360172" y="402844"/>
                  </a:lnTo>
                  <a:lnTo>
                    <a:pt x="316649" y="397814"/>
                  </a:lnTo>
                  <a:lnTo>
                    <a:pt x="276656" y="383489"/>
                  </a:lnTo>
                  <a:lnTo>
                    <a:pt x="244856" y="363245"/>
                  </a:lnTo>
                  <a:lnTo>
                    <a:pt x="244856" y="391414"/>
                  </a:lnTo>
                  <a:lnTo>
                    <a:pt x="233553" y="402590"/>
                  </a:lnTo>
                  <a:lnTo>
                    <a:pt x="231521" y="404749"/>
                  </a:lnTo>
                  <a:lnTo>
                    <a:pt x="228600" y="405892"/>
                  </a:lnTo>
                  <a:lnTo>
                    <a:pt x="222631" y="405892"/>
                  </a:lnTo>
                  <a:lnTo>
                    <a:pt x="219837" y="404749"/>
                  </a:lnTo>
                  <a:lnTo>
                    <a:pt x="197916" y="382778"/>
                  </a:lnTo>
                  <a:lnTo>
                    <a:pt x="190119" y="374967"/>
                  </a:lnTo>
                  <a:lnTo>
                    <a:pt x="190119" y="406781"/>
                  </a:lnTo>
                  <a:lnTo>
                    <a:pt x="56642" y="548259"/>
                  </a:lnTo>
                  <a:lnTo>
                    <a:pt x="51308" y="550672"/>
                  </a:lnTo>
                  <a:lnTo>
                    <a:pt x="38989" y="550672"/>
                  </a:lnTo>
                  <a:lnTo>
                    <a:pt x="33147" y="548259"/>
                  </a:lnTo>
                  <a:lnTo>
                    <a:pt x="24638" y="539750"/>
                  </a:lnTo>
                  <a:lnTo>
                    <a:pt x="22225" y="533654"/>
                  </a:lnTo>
                  <a:lnTo>
                    <a:pt x="22352" y="521843"/>
                  </a:lnTo>
                  <a:lnTo>
                    <a:pt x="24638" y="516509"/>
                  </a:lnTo>
                  <a:lnTo>
                    <a:pt x="28702" y="512572"/>
                  </a:lnTo>
                  <a:lnTo>
                    <a:pt x="166243" y="382778"/>
                  </a:lnTo>
                  <a:lnTo>
                    <a:pt x="190119" y="406781"/>
                  </a:lnTo>
                  <a:lnTo>
                    <a:pt x="190119" y="374967"/>
                  </a:lnTo>
                  <a:lnTo>
                    <a:pt x="170307" y="355092"/>
                  </a:lnTo>
                  <a:lnTo>
                    <a:pt x="165862" y="350774"/>
                  </a:lnTo>
                  <a:lnTo>
                    <a:pt x="165862" y="343789"/>
                  </a:lnTo>
                  <a:lnTo>
                    <a:pt x="170307" y="339344"/>
                  </a:lnTo>
                  <a:lnTo>
                    <a:pt x="181483" y="328041"/>
                  </a:lnTo>
                  <a:lnTo>
                    <a:pt x="194792" y="346290"/>
                  </a:lnTo>
                  <a:lnTo>
                    <a:pt x="209880" y="363016"/>
                  </a:lnTo>
                  <a:lnTo>
                    <a:pt x="226606" y="378104"/>
                  </a:lnTo>
                  <a:lnTo>
                    <a:pt x="244856" y="391414"/>
                  </a:lnTo>
                  <a:lnTo>
                    <a:pt x="244856" y="363245"/>
                  </a:lnTo>
                  <a:lnTo>
                    <a:pt x="241350" y="361010"/>
                  </a:lnTo>
                  <a:lnTo>
                    <a:pt x="211886" y="331546"/>
                  </a:lnTo>
                  <a:lnTo>
                    <a:pt x="209651" y="328041"/>
                  </a:lnTo>
                  <a:lnTo>
                    <a:pt x="189407" y="296240"/>
                  </a:lnTo>
                  <a:lnTo>
                    <a:pt x="175082" y="256247"/>
                  </a:lnTo>
                  <a:lnTo>
                    <a:pt x="170053" y="212725"/>
                  </a:lnTo>
                  <a:lnTo>
                    <a:pt x="175082" y="169151"/>
                  </a:lnTo>
                  <a:lnTo>
                    <a:pt x="189407" y="129108"/>
                  </a:lnTo>
                  <a:lnTo>
                    <a:pt x="211886" y="93764"/>
                  </a:lnTo>
                  <a:lnTo>
                    <a:pt x="241350" y="64262"/>
                  </a:lnTo>
                  <a:lnTo>
                    <a:pt x="276656" y="41744"/>
                  </a:lnTo>
                  <a:lnTo>
                    <a:pt x="316649" y="27393"/>
                  </a:lnTo>
                  <a:lnTo>
                    <a:pt x="360172" y="22352"/>
                  </a:lnTo>
                  <a:lnTo>
                    <a:pt x="403694" y="27393"/>
                  </a:lnTo>
                  <a:lnTo>
                    <a:pt x="443699" y="41744"/>
                  </a:lnTo>
                  <a:lnTo>
                    <a:pt x="479031" y="64262"/>
                  </a:lnTo>
                  <a:lnTo>
                    <a:pt x="508520" y="93764"/>
                  </a:lnTo>
                  <a:lnTo>
                    <a:pt x="531025" y="129108"/>
                  </a:lnTo>
                  <a:lnTo>
                    <a:pt x="545376" y="169151"/>
                  </a:lnTo>
                  <a:lnTo>
                    <a:pt x="550418" y="212725"/>
                  </a:lnTo>
                  <a:lnTo>
                    <a:pt x="550418" y="118148"/>
                  </a:lnTo>
                  <a:lnTo>
                    <a:pt x="525995" y="79743"/>
                  </a:lnTo>
                  <a:lnTo>
                    <a:pt x="493052" y="46786"/>
                  </a:lnTo>
                  <a:lnTo>
                    <a:pt x="454685" y="22352"/>
                  </a:lnTo>
                  <a:lnTo>
                    <a:pt x="408851" y="5626"/>
                  </a:lnTo>
                  <a:lnTo>
                    <a:pt x="360172" y="0"/>
                  </a:lnTo>
                  <a:lnTo>
                    <a:pt x="311480" y="5626"/>
                  </a:lnTo>
                  <a:lnTo>
                    <a:pt x="266750" y="21653"/>
                  </a:lnTo>
                  <a:lnTo>
                    <a:pt x="227279" y="46786"/>
                  </a:lnTo>
                  <a:lnTo>
                    <a:pt x="194335" y="79743"/>
                  </a:lnTo>
                  <a:lnTo>
                    <a:pt x="169214" y="119240"/>
                  </a:lnTo>
                  <a:lnTo>
                    <a:pt x="153187" y="163995"/>
                  </a:lnTo>
                  <a:lnTo>
                    <a:pt x="147574" y="212725"/>
                  </a:lnTo>
                  <a:lnTo>
                    <a:pt x="149085" y="237921"/>
                  </a:lnTo>
                  <a:lnTo>
                    <a:pt x="153479" y="262293"/>
                  </a:lnTo>
                  <a:lnTo>
                    <a:pt x="160528" y="285673"/>
                  </a:lnTo>
                  <a:lnTo>
                    <a:pt x="170053" y="307848"/>
                  </a:lnTo>
                  <a:lnTo>
                    <a:pt x="154432" y="323469"/>
                  </a:lnTo>
                  <a:lnTo>
                    <a:pt x="147612" y="333349"/>
                  </a:lnTo>
                  <a:lnTo>
                    <a:pt x="144919" y="343789"/>
                  </a:lnTo>
                  <a:lnTo>
                    <a:pt x="144830" y="345617"/>
                  </a:lnTo>
                  <a:lnTo>
                    <a:pt x="145757" y="355942"/>
                  </a:lnTo>
                  <a:lnTo>
                    <a:pt x="150749" y="366522"/>
                  </a:lnTo>
                  <a:lnTo>
                    <a:pt x="13335" y="496316"/>
                  </a:lnTo>
                  <a:lnTo>
                    <a:pt x="7658" y="502843"/>
                  </a:lnTo>
                  <a:lnTo>
                    <a:pt x="3467" y="510273"/>
                  </a:lnTo>
                  <a:lnTo>
                    <a:pt x="876" y="518452"/>
                  </a:lnTo>
                  <a:lnTo>
                    <a:pt x="0" y="527177"/>
                  </a:lnTo>
                  <a:lnTo>
                    <a:pt x="736" y="536206"/>
                  </a:lnTo>
                  <a:lnTo>
                    <a:pt x="27774" y="569569"/>
                  </a:lnTo>
                  <a:lnTo>
                    <a:pt x="45212" y="573024"/>
                  </a:lnTo>
                  <a:lnTo>
                    <a:pt x="45847" y="573024"/>
                  </a:lnTo>
                  <a:lnTo>
                    <a:pt x="85090" y="550672"/>
                  </a:lnTo>
                  <a:lnTo>
                    <a:pt x="206375" y="422148"/>
                  </a:lnTo>
                  <a:lnTo>
                    <a:pt x="212090" y="426212"/>
                  </a:lnTo>
                  <a:lnTo>
                    <a:pt x="218821" y="428371"/>
                  </a:lnTo>
                  <a:lnTo>
                    <a:pt x="225806" y="428371"/>
                  </a:lnTo>
                  <a:lnTo>
                    <a:pt x="232168" y="427761"/>
                  </a:lnTo>
                  <a:lnTo>
                    <a:pt x="238379" y="425907"/>
                  </a:lnTo>
                  <a:lnTo>
                    <a:pt x="244195" y="422808"/>
                  </a:lnTo>
                  <a:lnTo>
                    <a:pt x="244983" y="422148"/>
                  </a:lnTo>
                  <a:lnTo>
                    <a:pt x="249428" y="418465"/>
                  </a:lnTo>
                  <a:lnTo>
                    <a:pt x="262102" y="405892"/>
                  </a:lnTo>
                  <a:lnTo>
                    <a:pt x="265176" y="402844"/>
                  </a:lnTo>
                  <a:lnTo>
                    <a:pt x="287286" y="412419"/>
                  </a:lnTo>
                  <a:lnTo>
                    <a:pt x="310616" y="419468"/>
                  </a:lnTo>
                  <a:lnTo>
                    <a:pt x="334987" y="423837"/>
                  </a:lnTo>
                  <a:lnTo>
                    <a:pt x="360172" y="425323"/>
                  </a:lnTo>
                  <a:lnTo>
                    <a:pt x="408851" y="419709"/>
                  </a:lnTo>
                  <a:lnTo>
                    <a:pt x="453580" y="403682"/>
                  </a:lnTo>
                  <a:lnTo>
                    <a:pt x="493052" y="378561"/>
                  </a:lnTo>
                  <a:lnTo>
                    <a:pt x="525995" y="345617"/>
                  </a:lnTo>
                  <a:lnTo>
                    <a:pt x="551116" y="306146"/>
                  </a:lnTo>
                  <a:lnTo>
                    <a:pt x="567143" y="261416"/>
                  </a:lnTo>
                  <a:lnTo>
                    <a:pt x="572770" y="2127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60133" y="6294996"/>
            <a:ext cx="27425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54935" algn="l"/>
              </a:tabLst>
            </a:pP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PIB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TOTAL: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95" dirty="0">
                <a:solidFill>
                  <a:srgbClr val="FFFFFF"/>
                </a:solidFill>
                <a:latin typeface="Arial"/>
                <a:cs typeface="Arial"/>
              </a:rPr>
              <a:t>9,</a:t>
            </a:r>
            <a:r>
              <a:rPr sz="2000" b="1" spc="135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2000" b="1" spc="1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91372" y="6294996"/>
            <a:ext cx="414670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b="1" spc="-35" dirty="0">
                <a:solidFill>
                  <a:srgbClr val="FFFFFF"/>
                </a:solidFill>
                <a:latin typeface="Arial"/>
                <a:cs typeface="Arial"/>
              </a:rPr>
              <a:t>I       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PLEO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TOTA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1.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18.4</a:t>
            </a:r>
            <a:r>
              <a:rPr sz="2000" b="1" spc="1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000" b="1" spc="185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23584" y="6274661"/>
            <a:ext cx="47217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</a:tabLst>
            </a:pPr>
            <a:r>
              <a:rPr lang="es-ES" sz="2000" b="1" spc="20" dirty="0">
                <a:solidFill>
                  <a:srgbClr val="FFFFFF"/>
                </a:solidFill>
                <a:latin typeface="Arial"/>
                <a:cs typeface="Arial"/>
              </a:rPr>
              <a:t>I  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FA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TU</a:t>
            </a:r>
            <a:r>
              <a:rPr sz="2000" b="1" spc="5" dirty="0">
                <a:solidFill>
                  <a:srgbClr val="FFFFFF"/>
                </a:solidFill>
                <a:latin typeface="Arial"/>
                <a:cs typeface="Arial"/>
              </a:rPr>
              <a:t>RACI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Ó</a:t>
            </a:r>
            <a:r>
              <a:rPr sz="2000" b="1" spc="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TOTA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000" b="1" spc="-1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0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sz="2000" b="1" spc="20" dirty="0">
                <a:solidFill>
                  <a:srgbClr val="FFFFFF"/>
                </a:solidFill>
                <a:latin typeface="Arial"/>
                <a:cs typeface="Arial"/>
              </a:rPr>
              <a:t>.041</a:t>
            </a:r>
            <a:r>
              <a:rPr sz="20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17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080148" y="2477149"/>
            <a:ext cx="66137" cy="3086099"/>
          </a:xfrm>
          <a:custGeom>
            <a:avLst/>
            <a:gdLst/>
            <a:ahLst/>
            <a:cxnLst/>
            <a:rect l="l" t="t" r="r" b="b"/>
            <a:pathLst>
              <a:path h="1740535">
                <a:moveTo>
                  <a:pt x="0" y="0"/>
                </a:moveTo>
                <a:lnTo>
                  <a:pt x="0" y="1740281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 flipH="1">
            <a:off x="3953220" y="2477149"/>
            <a:ext cx="45719" cy="3086099"/>
          </a:xfrm>
          <a:custGeom>
            <a:avLst/>
            <a:gdLst/>
            <a:ahLst/>
            <a:cxnLst/>
            <a:rect l="l" t="t" r="r" b="b"/>
            <a:pathLst>
              <a:path h="1740535">
                <a:moveTo>
                  <a:pt x="0" y="0"/>
                </a:moveTo>
                <a:lnTo>
                  <a:pt x="0" y="1740281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9461F0F8-0C76-9BC2-89B7-8C5A43607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53" y="2355359"/>
            <a:ext cx="3571580" cy="3423382"/>
          </a:xfrm>
          <a:prstGeom prst="rect">
            <a:avLst/>
          </a:prstGeom>
        </p:spPr>
      </p:pic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798242D1-0C61-BB99-1F59-3910A4FD5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768" y="2379792"/>
            <a:ext cx="3498296" cy="3355679"/>
          </a:xfrm>
          <a:prstGeom prst="rect">
            <a:avLst/>
          </a:prstGeom>
        </p:spPr>
      </p:pic>
      <p:pic>
        <p:nvPicPr>
          <p:cNvPr id="18" name="Imagen 17" descr="Imagen que contiene cd&#10;&#10;Descripción generada automáticamente">
            <a:extLst>
              <a:ext uri="{FF2B5EF4-FFF2-40B4-BE49-F238E27FC236}">
                <a16:creationId xmlns:a16="http://schemas.microsoft.com/office/drawing/2014/main" id="{007BEB1B-2800-5A36-CDAF-B117F1A22D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92" y="2514581"/>
            <a:ext cx="3899708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0" y="0"/>
            <a:ext cx="12192000" cy="6858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828411" y="280428"/>
            <a:ext cx="2764790" cy="438784"/>
          </a:xfrm>
          <a:custGeom>
            <a:avLst/>
            <a:gdLst/>
            <a:ahLst/>
            <a:cxnLst/>
            <a:rect l="l" t="t" r="r" b="b"/>
            <a:pathLst>
              <a:path w="2764790" h="438784">
                <a:moveTo>
                  <a:pt x="54610" y="411848"/>
                </a:moveTo>
                <a:lnTo>
                  <a:pt x="52425" y="401078"/>
                </a:lnTo>
                <a:lnTo>
                  <a:pt x="46558" y="392226"/>
                </a:lnTo>
                <a:lnTo>
                  <a:pt x="37934" y="386245"/>
                </a:lnTo>
                <a:lnTo>
                  <a:pt x="27559" y="384035"/>
                </a:lnTo>
                <a:lnTo>
                  <a:pt x="16598" y="386245"/>
                </a:lnTo>
                <a:lnTo>
                  <a:pt x="7874" y="392226"/>
                </a:lnTo>
                <a:lnTo>
                  <a:pt x="2082" y="401078"/>
                </a:lnTo>
                <a:lnTo>
                  <a:pt x="0" y="411848"/>
                </a:lnTo>
                <a:lnTo>
                  <a:pt x="2171" y="422173"/>
                </a:lnTo>
                <a:lnTo>
                  <a:pt x="8102" y="430745"/>
                </a:lnTo>
                <a:lnTo>
                  <a:pt x="16865" y="436613"/>
                </a:lnTo>
                <a:lnTo>
                  <a:pt x="27559" y="438772"/>
                </a:lnTo>
                <a:lnTo>
                  <a:pt x="37934" y="436613"/>
                </a:lnTo>
                <a:lnTo>
                  <a:pt x="46558" y="430745"/>
                </a:lnTo>
                <a:lnTo>
                  <a:pt x="52425" y="422173"/>
                </a:lnTo>
                <a:lnTo>
                  <a:pt x="54610" y="411848"/>
                </a:lnTo>
                <a:close/>
              </a:path>
              <a:path w="2764790" h="438784">
                <a:moveTo>
                  <a:pt x="54610" y="26657"/>
                </a:moveTo>
                <a:lnTo>
                  <a:pt x="52425" y="16179"/>
                </a:lnTo>
                <a:lnTo>
                  <a:pt x="46558" y="7708"/>
                </a:lnTo>
                <a:lnTo>
                  <a:pt x="37934" y="2057"/>
                </a:lnTo>
                <a:lnTo>
                  <a:pt x="27559" y="0"/>
                </a:lnTo>
                <a:lnTo>
                  <a:pt x="16598" y="2057"/>
                </a:lnTo>
                <a:lnTo>
                  <a:pt x="7874" y="7708"/>
                </a:lnTo>
                <a:lnTo>
                  <a:pt x="2082" y="16179"/>
                </a:lnTo>
                <a:lnTo>
                  <a:pt x="0" y="26657"/>
                </a:lnTo>
                <a:lnTo>
                  <a:pt x="2171" y="36817"/>
                </a:lnTo>
                <a:lnTo>
                  <a:pt x="8102" y="45262"/>
                </a:lnTo>
                <a:lnTo>
                  <a:pt x="16865" y="51054"/>
                </a:lnTo>
                <a:lnTo>
                  <a:pt x="27559" y="53200"/>
                </a:lnTo>
                <a:lnTo>
                  <a:pt x="37934" y="51054"/>
                </a:lnTo>
                <a:lnTo>
                  <a:pt x="46558" y="45262"/>
                </a:lnTo>
                <a:lnTo>
                  <a:pt x="52425" y="36817"/>
                </a:lnTo>
                <a:lnTo>
                  <a:pt x="54610" y="26657"/>
                </a:lnTo>
                <a:close/>
              </a:path>
              <a:path w="2764790" h="438784">
                <a:moveTo>
                  <a:pt x="217805" y="411848"/>
                </a:moveTo>
                <a:lnTo>
                  <a:pt x="215671" y="401078"/>
                </a:lnTo>
                <a:lnTo>
                  <a:pt x="209842" y="392226"/>
                </a:lnTo>
                <a:lnTo>
                  <a:pt x="201129" y="386245"/>
                </a:lnTo>
                <a:lnTo>
                  <a:pt x="190373" y="384035"/>
                </a:lnTo>
                <a:lnTo>
                  <a:pt x="179882" y="386245"/>
                </a:lnTo>
                <a:lnTo>
                  <a:pt x="171196" y="392226"/>
                </a:lnTo>
                <a:lnTo>
                  <a:pt x="165252" y="401078"/>
                </a:lnTo>
                <a:lnTo>
                  <a:pt x="163068" y="411848"/>
                </a:lnTo>
                <a:lnTo>
                  <a:pt x="165252" y="422173"/>
                </a:lnTo>
                <a:lnTo>
                  <a:pt x="171196" y="430745"/>
                </a:lnTo>
                <a:lnTo>
                  <a:pt x="179882" y="436613"/>
                </a:lnTo>
                <a:lnTo>
                  <a:pt x="190373" y="438772"/>
                </a:lnTo>
                <a:lnTo>
                  <a:pt x="201129" y="436613"/>
                </a:lnTo>
                <a:lnTo>
                  <a:pt x="209842" y="430745"/>
                </a:lnTo>
                <a:lnTo>
                  <a:pt x="215671" y="422173"/>
                </a:lnTo>
                <a:lnTo>
                  <a:pt x="217805" y="411848"/>
                </a:lnTo>
                <a:close/>
              </a:path>
              <a:path w="2764790" h="438784">
                <a:moveTo>
                  <a:pt x="217805" y="26657"/>
                </a:moveTo>
                <a:lnTo>
                  <a:pt x="215671" y="16179"/>
                </a:lnTo>
                <a:lnTo>
                  <a:pt x="209842" y="7708"/>
                </a:lnTo>
                <a:lnTo>
                  <a:pt x="201129" y="2057"/>
                </a:lnTo>
                <a:lnTo>
                  <a:pt x="190373" y="0"/>
                </a:lnTo>
                <a:lnTo>
                  <a:pt x="179882" y="2057"/>
                </a:lnTo>
                <a:lnTo>
                  <a:pt x="171196" y="7708"/>
                </a:lnTo>
                <a:lnTo>
                  <a:pt x="165252" y="16179"/>
                </a:lnTo>
                <a:lnTo>
                  <a:pt x="163068" y="26657"/>
                </a:lnTo>
                <a:lnTo>
                  <a:pt x="165252" y="36817"/>
                </a:lnTo>
                <a:lnTo>
                  <a:pt x="171196" y="45262"/>
                </a:lnTo>
                <a:lnTo>
                  <a:pt x="179882" y="51054"/>
                </a:lnTo>
                <a:lnTo>
                  <a:pt x="190373" y="53200"/>
                </a:lnTo>
                <a:lnTo>
                  <a:pt x="201129" y="51054"/>
                </a:lnTo>
                <a:lnTo>
                  <a:pt x="209842" y="45262"/>
                </a:lnTo>
                <a:lnTo>
                  <a:pt x="215671" y="36817"/>
                </a:lnTo>
                <a:lnTo>
                  <a:pt x="217805" y="26657"/>
                </a:lnTo>
                <a:close/>
              </a:path>
              <a:path w="2764790" h="438784">
                <a:moveTo>
                  <a:pt x="325882" y="229730"/>
                </a:moveTo>
                <a:lnTo>
                  <a:pt x="323659" y="219417"/>
                </a:lnTo>
                <a:lnTo>
                  <a:pt x="317690" y="210845"/>
                </a:lnTo>
                <a:lnTo>
                  <a:pt x="308940" y="204978"/>
                </a:lnTo>
                <a:lnTo>
                  <a:pt x="298450" y="202806"/>
                </a:lnTo>
                <a:lnTo>
                  <a:pt x="287159" y="204978"/>
                </a:lnTo>
                <a:lnTo>
                  <a:pt x="278155" y="210845"/>
                </a:lnTo>
                <a:lnTo>
                  <a:pt x="272440" y="219417"/>
                </a:lnTo>
                <a:lnTo>
                  <a:pt x="271018" y="229730"/>
                </a:lnTo>
                <a:lnTo>
                  <a:pt x="273113" y="240487"/>
                </a:lnTo>
                <a:lnTo>
                  <a:pt x="278917" y="249301"/>
                </a:lnTo>
                <a:lnTo>
                  <a:pt x="287616" y="255244"/>
                </a:lnTo>
                <a:lnTo>
                  <a:pt x="298450" y="257416"/>
                </a:lnTo>
                <a:lnTo>
                  <a:pt x="308940" y="255244"/>
                </a:lnTo>
                <a:lnTo>
                  <a:pt x="317690" y="249301"/>
                </a:lnTo>
                <a:lnTo>
                  <a:pt x="323659" y="240487"/>
                </a:lnTo>
                <a:lnTo>
                  <a:pt x="325882" y="229730"/>
                </a:lnTo>
                <a:close/>
              </a:path>
              <a:path w="2764790" h="438784">
                <a:moveTo>
                  <a:pt x="380873" y="411848"/>
                </a:moveTo>
                <a:lnTo>
                  <a:pt x="378675" y="401078"/>
                </a:lnTo>
                <a:lnTo>
                  <a:pt x="372770" y="392226"/>
                </a:lnTo>
                <a:lnTo>
                  <a:pt x="364147" y="386245"/>
                </a:lnTo>
                <a:lnTo>
                  <a:pt x="353822" y="384035"/>
                </a:lnTo>
                <a:lnTo>
                  <a:pt x="343065" y="386245"/>
                </a:lnTo>
                <a:lnTo>
                  <a:pt x="334251" y="392226"/>
                </a:lnTo>
                <a:lnTo>
                  <a:pt x="328307" y="401078"/>
                </a:lnTo>
                <a:lnTo>
                  <a:pt x="326136" y="411848"/>
                </a:lnTo>
                <a:lnTo>
                  <a:pt x="328307" y="422173"/>
                </a:lnTo>
                <a:lnTo>
                  <a:pt x="334251" y="430745"/>
                </a:lnTo>
                <a:lnTo>
                  <a:pt x="343065" y="436613"/>
                </a:lnTo>
                <a:lnTo>
                  <a:pt x="353822" y="438772"/>
                </a:lnTo>
                <a:lnTo>
                  <a:pt x="364147" y="436613"/>
                </a:lnTo>
                <a:lnTo>
                  <a:pt x="372770" y="430745"/>
                </a:lnTo>
                <a:lnTo>
                  <a:pt x="378675" y="422173"/>
                </a:lnTo>
                <a:lnTo>
                  <a:pt x="380873" y="411848"/>
                </a:lnTo>
                <a:close/>
              </a:path>
              <a:path w="2764790" h="438784">
                <a:moveTo>
                  <a:pt x="380873" y="26657"/>
                </a:moveTo>
                <a:lnTo>
                  <a:pt x="378675" y="16179"/>
                </a:lnTo>
                <a:lnTo>
                  <a:pt x="372770" y="7708"/>
                </a:lnTo>
                <a:lnTo>
                  <a:pt x="364147" y="2057"/>
                </a:lnTo>
                <a:lnTo>
                  <a:pt x="353822" y="0"/>
                </a:lnTo>
                <a:lnTo>
                  <a:pt x="343065" y="2057"/>
                </a:lnTo>
                <a:lnTo>
                  <a:pt x="334251" y="7708"/>
                </a:lnTo>
                <a:lnTo>
                  <a:pt x="328307" y="16179"/>
                </a:lnTo>
                <a:lnTo>
                  <a:pt x="326136" y="26657"/>
                </a:lnTo>
                <a:lnTo>
                  <a:pt x="328307" y="36817"/>
                </a:lnTo>
                <a:lnTo>
                  <a:pt x="334251" y="45262"/>
                </a:lnTo>
                <a:lnTo>
                  <a:pt x="343065" y="51054"/>
                </a:lnTo>
                <a:lnTo>
                  <a:pt x="353822" y="53200"/>
                </a:lnTo>
                <a:lnTo>
                  <a:pt x="364147" y="51054"/>
                </a:lnTo>
                <a:lnTo>
                  <a:pt x="372770" y="45262"/>
                </a:lnTo>
                <a:lnTo>
                  <a:pt x="378675" y="36817"/>
                </a:lnTo>
                <a:lnTo>
                  <a:pt x="380873" y="26657"/>
                </a:lnTo>
                <a:close/>
              </a:path>
              <a:path w="2764790" h="438784">
                <a:moveTo>
                  <a:pt x="488950" y="229730"/>
                </a:moveTo>
                <a:lnTo>
                  <a:pt x="486841" y="219417"/>
                </a:lnTo>
                <a:lnTo>
                  <a:pt x="481050" y="210845"/>
                </a:lnTo>
                <a:lnTo>
                  <a:pt x="472389" y="204978"/>
                </a:lnTo>
                <a:lnTo>
                  <a:pt x="461645" y="202806"/>
                </a:lnTo>
                <a:lnTo>
                  <a:pt x="450875" y="204978"/>
                </a:lnTo>
                <a:lnTo>
                  <a:pt x="442163" y="210845"/>
                </a:lnTo>
                <a:lnTo>
                  <a:pt x="436333" y="219417"/>
                </a:lnTo>
                <a:lnTo>
                  <a:pt x="434213" y="229730"/>
                </a:lnTo>
                <a:lnTo>
                  <a:pt x="436422" y="240487"/>
                </a:lnTo>
                <a:lnTo>
                  <a:pt x="442404" y="249301"/>
                </a:lnTo>
                <a:lnTo>
                  <a:pt x="451142" y="255244"/>
                </a:lnTo>
                <a:lnTo>
                  <a:pt x="461645" y="257416"/>
                </a:lnTo>
                <a:lnTo>
                  <a:pt x="472389" y="255244"/>
                </a:lnTo>
                <a:lnTo>
                  <a:pt x="481050" y="249301"/>
                </a:lnTo>
                <a:lnTo>
                  <a:pt x="486841" y="240487"/>
                </a:lnTo>
                <a:lnTo>
                  <a:pt x="488950" y="229730"/>
                </a:lnTo>
                <a:close/>
              </a:path>
              <a:path w="2764790" h="438784">
                <a:moveTo>
                  <a:pt x="543941" y="411848"/>
                </a:moveTo>
                <a:lnTo>
                  <a:pt x="541807" y="401078"/>
                </a:lnTo>
                <a:lnTo>
                  <a:pt x="535978" y="392226"/>
                </a:lnTo>
                <a:lnTo>
                  <a:pt x="527265" y="386245"/>
                </a:lnTo>
                <a:lnTo>
                  <a:pt x="516509" y="384035"/>
                </a:lnTo>
                <a:lnTo>
                  <a:pt x="506006" y="386245"/>
                </a:lnTo>
                <a:lnTo>
                  <a:pt x="497268" y="392226"/>
                </a:lnTo>
                <a:lnTo>
                  <a:pt x="491286" y="401078"/>
                </a:lnTo>
                <a:lnTo>
                  <a:pt x="489077" y="411848"/>
                </a:lnTo>
                <a:lnTo>
                  <a:pt x="491286" y="422173"/>
                </a:lnTo>
                <a:lnTo>
                  <a:pt x="497268" y="430745"/>
                </a:lnTo>
                <a:lnTo>
                  <a:pt x="506006" y="436613"/>
                </a:lnTo>
                <a:lnTo>
                  <a:pt x="516509" y="438772"/>
                </a:lnTo>
                <a:lnTo>
                  <a:pt x="527265" y="436613"/>
                </a:lnTo>
                <a:lnTo>
                  <a:pt x="535978" y="430745"/>
                </a:lnTo>
                <a:lnTo>
                  <a:pt x="541807" y="422173"/>
                </a:lnTo>
                <a:lnTo>
                  <a:pt x="543941" y="411848"/>
                </a:lnTo>
                <a:close/>
              </a:path>
              <a:path w="2764790" h="438784">
                <a:moveTo>
                  <a:pt x="543941" y="26657"/>
                </a:moveTo>
                <a:lnTo>
                  <a:pt x="541807" y="16179"/>
                </a:lnTo>
                <a:lnTo>
                  <a:pt x="535978" y="7708"/>
                </a:lnTo>
                <a:lnTo>
                  <a:pt x="527265" y="2057"/>
                </a:lnTo>
                <a:lnTo>
                  <a:pt x="516509" y="0"/>
                </a:lnTo>
                <a:lnTo>
                  <a:pt x="506006" y="2057"/>
                </a:lnTo>
                <a:lnTo>
                  <a:pt x="497268" y="7708"/>
                </a:lnTo>
                <a:lnTo>
                  <a:pt x="491286" y="16179"/>
                </a:lnTo>
                <a:lnTo>
                  <a:pt x="489077" y="26657"/>
                </a:lnTo>
                <a:lnTo>
                  <a:pt x="491286" y="36817"/>
                </a:lnTo>
                <a:lnTo>
                  <a:pt x="497268" y="45262"/>
                </a:lnTo>
                <a:lnTo>
                  <a:pt x="506006" y="51054"/>
                </a:lnTo>
                <a:lnTo>
                  <a:pt x="516509" y="53200"/>
                </a:lnTo>
                <a:lnTo>
                  <a:pt x="527265" y="51054"/>
                </a:lnTo>
                <a:lnTo>
                  <a:pt x="535978" y="45262"/>
                </a:lnTo>
                <a:lnTo>
                  <a:pt x="541807" y="36817"/>
                </a:lnTo>
                <a:lnTo>
                  <a:pt x="543941" y="26657"/>
                </a:lnTo>
                <a:close/>
              </a:path>
              <a:path w="2764790" h="438784">
                <a:moveTo>
                  <a:pt x="652018" y="229730"/>
                </a:moveTo>
                <a:lnTo>
                  <a:pt x="649820" y="219417"/>
                </a:lnTo>
                <a:lnTo>
                  <a:pt x="643877" y="210845"/>
                </a:lnTo>
                <a:lnTo>
                  <a:pt x="635190" y="204978"/>
                </a:lnTo>
                <a:lnTo>
                  <a:pt x="624713" y="202806"/>
                </a:lnTo>
                <a:lnTo>
                  <a:pt x="613956" y="204978"/>
                </a:lnTo>
                <a:lnTo>
                  <a:pt x="605294" y="210845"/>
                </a:lnTo>
                <a:lnTo>
                  <a:pt x="599503" y="219417"/>
                </a:lnTo>
                <a:lnTo>
                  <a:pt x="597408" y="229730"/>
                </a:lnTo>
                <a:lnTo>
                  <a:pt x="599503" y="240487"/>
                </a:lnTo>
                <a:lnTo>
                  <a:pt x="605294" y="249301"/>
                </a:lnTo>
                <a:lnTo>
                  <a:pt x="613956" y="255244"/>
                </a:lnTo>
                <a:lnTo>
                  <a:pt x="624713" y="257416"/>
                </a:lnTo>
                <a:lnTo>
                  <a:pt x="635190" y="255244"/>
                </a:lnTo>
                <a:lnTo>
                  <a:pt x="643890" y="249301"/>
                </a:lnTo>
                <a:lnTo>
                  <a:pt x="649820" y="240487"/>
                </a:lnTo>
                <a:lnTo>
                  <a:pt x="652018" y="229730"/>
                </a:lnTo>
                <a:close/>
              </a:path>
              <a:path w="2764790" h="438784">
                <a:moveTo>
                  <a:pt x="707009" y="411848"/>
                </a:moveTo>
                <a:lnTo>
                  <a:pt x="704811" y="401078"/>
                </a:lnTo>
                <a:lnTo>
                  <a:pt x="698906" y="392226"/>
                </a:lnTo>
                <a:lnTo>
                  <a:pt x="690283" y="386245"/>
                </a:lnTo>
                <a:lnTo>
                  <a:pt x="679958" y="384035"/>
                </a:lnTo>
                <a:lnTo>
                  <a:pt x="669175" y="386245"/>
                </a:lnTo>
                <a:lnTo>
                  <a:pt x="660336" y="392226"/>
                </a:lnTo>
                <a:lnTo>
                  <a:pt x="654342" y="401078"/>
                </a:lnTo>
                <a:lnTo>
                  <a:pt x="652145" y="411848"/>
                </a:lnTo>
                <a:lnTo>
                  <a:pt x="654342" y="422173"/>
                </a:lnTo>
                <a:lnTo>
                  <a:pt x="660336" y="430745"/>
                </a:lnTo>
                <a:lnTo>
                  <a:pt x="669175" y="436613"/>
                </a:lnTo>
                <a:lnTo>
                  <a:pt x="679958" y="438772"/>
                </a:lnTo>
                <a:lnTo>
                  <a:pt x="690283" y="436613"/>
                </a:lnTo>
                <a:lnTo>
                  <a:pt x="698906" y="430745"/>
                </a:lnTo>
                <a:lnTo>
                  <a:pt x="704811" y="422173"/>
                </a:lnTo>
                <a:lnTo>
                  <a:pt x="707009" y="411848"/>
                </a:lnTo>
                <a:close/>
              </a:path>
              <a:path w="2764790" h="438784">
                <a:moveTo>
                  <a:pt x="707009" y="26657"/>
                </a:moveTo>
                <a:lnTo>
                  <a:pt x="704811" y="16179"/>
                </a:lnTo>
                <a:lnTo>
                  <a:pt x="698906" y="7708"/>
                </a:lnTo>
                <a:lnTo>
                  <a:pt x="690283" y="2057"/>
                </a:lnTo>
                <a:lnTo>
                  <a:pt x="679958" y="0"/>
                </a:lnTo>
                <a:lnTo>
                  <a:pt x="669175" y="2057"/>
                </a:lnTo>
                <a:lnTo>
                  <a:pt x="660336" y="7708"/>
                </a:lnTo>
                <a:lnTo>
                  <a:pt x="654342" y="16179"/>
                </a:lnTo>
                <a:lnTo>
                  <a:pt x="652145" y="26657"/>
                </a:lnTo>
                <a:lnTo>
                  <a:pt x="654342" y="36817"/>
                </a:lnTo>
                <a:lnTo>
                  <a:pt x="660336" y="45262"/>
                </a:lnTo>
                <a:lnTo>
                  <a:pt x="669175" y="51054"/>
                </a:lnTo>
                <a:lnTo>
                  <a:pt x="679958" y="53200"/>
                </a:lnTo>
                <a:lnTo>
                  <a:pt x="690283" y="51054"/>
                </a:lnTo>
                <a:lnTo>
                  <a:pt x="698906" y="45262"/>
                </a:lnTo>
                <a:lnTo>
                  <a:pt x="704811" y="36817"/>
                </a:lnTo>
                <a:lnTo>
                  <a:pt x="707009" y="26657"/>
                </a:lnTo>
                <a:close/>
              </a:path>
              <a:path w="2764790" h="438784">
                <a:moveTo>
                  <a:pt x="815086" y="229730"/>
                </a:moveTo>
                <a:lnTo>
                  <a:pt x="812901" y="219417"/>
                </a:lnTo>
                <a:lnTo>
                  <a:pt x="806958" y="210845"/>
                </a:lnTo>
                <a:lnTo>
                  <a:pt x="798144" y="204978"/>
                </a:lnTo>
                <a:lnTo>
                  <a:pt x="787400" y="202806"/>
                </a:lnTo>
                <a:lnTo>
                  <a:pt x="777074" y="204978"/>
                </a:lnTo>
                <a:lnTo>
                  <a:pt x="768502" y="210845"/>
                </a:lnTo>
                <a:lnTo>
                  <a:pt x="762635" y="219417"/>
                </a:lnTo>
                <a:lnTo>
                  <a:pt x="760463" y="229730"/>
                </a:lnTo>
                <a:lnTo>
                  <a:pt x="762635" y="240487"/>
                </a:lnTo>
                <a:lnTo>
                  <a:pt x="768502" y="249301"/>
                </a:lnTo>
                <a:lnTo>
                  <a:pt x="777074" y="255244"/>
                </a:lnTo>
                <a:lnTo>
                  <a:pt x="787400" y="257416"/>
                </a:lnTo>
                <a:lnTo>
                  <a:pt x="798144" y="255244"/>
                </a:lnTo>
                <a:lnTo>
                  <a:pt x="806958" y="249301"/>
                </a:lnTo>
                <a:lnTo>
                  <a:pt x="812901" y="240487"/>
                </a:lnTo>
                <a:lnTo>
                  <a:pt x="815086" y="229730"/>
                </a:lnTo>
                <a:close/>
              </a:path>
              <a:path w="2764790" h="438784">
                <a:moveTo>
                  <a:pt x="871474" y="411848"/>
                </a:moveTo>
                <a:lnTo>
                  <a:pt x="869315" y="401078"/>
                </a:lnTo>
                <a:lnTo>
                  <a:pt x="863434" y="392226"/>
                </a:lnTo>
                <a:lnTo>
                  <a:pt x="854748" y="386245"/>
                </a:lnTo>
                <a:lnTo>
                  <a:pt x="844169" y="384035"/>
                </a:lnTo>
                <a:lnTo>
                  <a:pt x="833513" y="386245"/>
                </a:lnTo>
                <a:lnTo>
                  <a:pt x="824865" y="392226"/>
                </a:lnTo>
                <a:lnTo>
                  <a:pt x="819162" y="401078"/>
                </a:lnTo>
                <a:lnTo>
                  <a:pt x="817372" y="411848"/>
                </a:lnTo>
                <a:lnTo>
                  <a:pt x="819531" y="422173"/>
                </a:lnTo>
                <a:lnTo>
                  <a:pt x="825385" y="430745"/>
                </a:lnTo>
                <a:lnTo>
                  <a:pt x="833920" y="436613"/>
                </a:lnTo>
                <a:lnTo>
                  <a:pt x="844169" y="438772"/>
                </a:lnTo>
                <a:lnTo>
                  <a:pt x="854748" y="436613"/>
                </a:lnTo>
                <a:lnTo>
                  <a:pt x="863434" y="430745"/>
                </a:lnTo>
                <a:lnTo>
                  <a:pt x="869315" y="422173"/>
                </a:lnTo>
                <a:lnTo>
                  <a:pt x="871474" y="411848"/>
                </a:lnTo>
                <a:close/>
              </a:path>
              <a:path w="2764790" h="438784">
                <a:moveTo>
                  <a:pt x="871474" y="26657"/>
                </a:moveTo>
                <a:lnTo>
                  <a:pt x="869315" y="16179"/>
                </a:lnTo>
                <a:lnTo>
                  <a:pt x="863434" y="7708"/>
                </a:lnTo>
                <a:lnTo>
                  <a:pt x="854748" y="2057"/>
                </a:lnTo>
                <a:lnTo>
                  <a:pt x="844169" y="0"/>
                </a:lnTo>
                <a:lnTo>
                  <a:pt x="833513" y="2057"/>
                </a:lnTo>
                <a:lnTo>
                  <a:pt x="824865" y="7708"/>
                </a:lnTo>
                <a:lnTo>
                  <a:pt x="819162" y="16179"/>
                </a:lnTo>
                <a:lnTo>
                  <a:pt x="817372" y="26657"/>
                </a:lnTo>
                <a:lnTo>
                  <a:pt x="819531" y="36817"/>
                </a:lnTo>
                <a:lnTo>
                  <a:pt x="825385" y="45262"/>
                </a:lnTo>
                <a:lnTo>
                  <a:pt x="833920" y="51054"/>
                </a:lnTo>
                <a:lnTo>
                  <a:pt x="844169" y="53200"/>
                </a:lnTo>
                <a:lnTo>
                  <a:pt x="854748" y="51054"/>
                </a:lnTo>
                <a:lnTo>
                  <a:pt x="863434" y="45262"/>
                </a:lnTo>
                <a:lnTo>
                  <a:pt x="869315" y="36817"/>
                </a:lnTo>
                <a:lnTo>
                  <a:pt x="871474" y="26657"/>
                </a:lnTo>
                <a:close/>
              </a:path>
              <a:path w="2764790" h="438784">
                <a:moveTo>
                  <a:pt x="978281" y="229730"/>
                </a:moveTo>
                <a:lnTo>
                  <a:pt x="976122" y="219417"/>
                </a:lnTo>
                <a:lnTo>
                  <a:pt x="970318" y="210845"/>
                </a:lnTo>
                <a:lnTo>
                  <a:pt x="961821" y="204978"/>
                </a:lnTo>
                <a:lnTo>
                  <a:pt x="951611" y="202806"/>
                </a:lnTo>
                <a:lnTo>
                  <a:pt x="941184" y="204978"/>
                </a:lnTo>
                <a:lnTo>
                  <a:pt x="932764" y="210845"/>
                </a:lnTo>
                <a:lnTo>
                  <a:pt x="927125" y="219417"/>
                </a:lnTo>
                <a:lnTo>
                  <a:pt x="925068" y="229730"/>
                </a:lnTo>
                <a:lnTo>
                  <a:pt x="927125" y="240487"/>
                </a:lnTo>
                <a:lnTo>
                  <a:pt x="932764" y="249301"/>
                </a:lnTo>
                <a:lnTo>
                  <a:pt x="941184" y="255244"/>
                </a:lnTo>
                <a:lnTo>
                  <a:pt x="951611" y="257416"/>
                </a:lnTo>
                <a:lnTo>
                  <a:pt x="961821" y="255244"/>
                </a:lnTo>
                <a:lnTo>
                  <a:pt x="970318" y="249301"/>
                </a:lnTo>
                <a:lnTo>
                  <a:pt x="976122" y="240487"/>
                </a:lnTo>
                <a:lnTo>
                  <a:pt x="978281" y="229730"/>
                </a:lnTo>
                <a:close/>
              </a:path>
              <a:path w="2764790" h="438784">
                <a:moveTo>
                  <a:pt x="1034542" y="411848"/>
                </a:moveTo>
                <a:lnTo>
                  <a:pt x="1032344" y="401078"/>
                </a:lnTo>
                <a:lnTo>
                  <a:pt x="1026414" y="392226"/>
                </a:lnTo>
                <a:lnTo>
                  <a:pt x="1017714" y="386245"/>
                </a:lnTo>
                <a:lnTo>
                  <a:pt x="1007237" y="384035"/>
                </a:lnTo>
                <a:lnTo>
                  <a:pt x="996480" y="386245"/>
                </a:lnTo>
                <a:lnTo>
                  <a:pt x="987818" y="392226"/>
                </a:lnTo>
                <a:lnTo>
                  <a:pt x="982027" y="401078"/>
                </a:lnTo>
                <a:lnTo>
                  <a:pt x="979932" y="411848"/>
                </a:lnTo>
                <a:lnTo>
                  <a:pt x="982027" y="422173"/>
                </a:lnTo>
                <a:lnTo>
                  <a:pt x="987818" y="430745"/>
                </a:lnTo>
                <a:lnTo>
                  <a:pt x="996480" y="436613"/>
                </a:lnTo>
                <a:lnTo>
                  <a:pt x="1007237" y="438772"/>
                </a:lnTo>
                <a:lnTo>
                  <a:pt x="1017714" y="436613"/>
                </a:lnTo>
                <a:lnTo>
                  <a:pt x="1026414" y="430745"/>
                </a:lnTo>
                <a:lnTo>
                  <a:pt x="1032344" y="422173"/>
                </a:lnTo>
                <a:lnTo>
                  <a:pt x="1034542" y="411848"/>
                </a:lnTo>
                <a:close/>
              </a:path>
              <a:path w="2764790" h="438784">
                <a:moveTo>
                  <a:pt x="1034542" y="26657"/>
                </a:moveTo>
                <a:lnTo>
                  <a:pt x="1032344" y="16179"/>
                </a:lnTo>
                <a:lnTo>
                  <a:pt x="1026414" y="7708"/>
                </a:lnTo>
                <a:lnTo>
                  <a:pt x="1017714" y="2057"/>
                </a:lnTo>
                <a:lnTo>
                  <a:pt x="1007237" y="0"/>
                </a:lnTo>
                <a:lnTo>
                  <a:pt x="996480" y="2057"/>
                </a:lnTo>
                <a:lnTo>
                  <a:pt x="987818" y="7708"/>
                </a:lnTo>
                <a:lnTo>
                  <a:pt x="982027" y="16179"/>
                </a:lnTo>
                <a:lnTo>
                  <a:pt x="979932" y="26657"/>
                </a:lnTo>
                <a:lnTo>
                  <a:pt x="982027" y="36817"/>
                </a:lnTo>
                <a:lnTo>
                  <a:pt x="987818" y="45262"/>
                </a:lnTo>
                <a:lnTo>
                  <a:pt x="996480" y="51054"/>
                </a:lnTo>
                <a:lnTo>
                  <a:pt x="1007237" y="53200"/>
                </a:lnTo>
                <a:lnTo>
                  <a:pt x="1017714" y="51054"/>
                </a:lnTo>
                <a:lnTo>
                  <a:pt x="1026414" y="45262"/>
                </a:lnTo>
                <a:lnTo>
                  <a:pt x="1032344" y="36817"/>
                </a:lnTo>
                <a:lnTo>
                  <a:pt x="1034542" y="26657"/>
                </a:lnTo>
                <a:close/>
              </a:path>
              <a:path w="2764790" h="438784">
                <a:moveTo>
                  <a:pt x="1142873" y="229730"/>
                </a:moveTo>
                <a:lnTo>
                  <a:pt x="1140637" y="219417"/>
                </a:lnTo>
                <a:lnTo>
                  <a:pt x="1134579" y="210845"/>
                </a:lnTo>
                <a:lnTo>
                  <a:pt x="1125613" y="204978"/>
                </a:lnTo>
                <a:lnTo>
                  <a:pt x="1114679" y="202806"/>
                </a:lnTo>
                <a:lnTo>
                  <a:pt x="1103820" y="204978"/>
                </a:lnTo>
                <a:lnTo>
                  <a:pt x="1094955" y="210845"/>
                </a:lnTo>
                <a:lnTo>
                  <a:pt x="1089101" y="219417"/>
                </a:lnTo>
                <a:lnTo>
                  <a:pt x="1087247" y="229730"/>
                </a:lnTo>
                <a:lnTo>
                  <a:pt x="1089456" y="240487"/>
                </a:lnTo>
                <a:lnTo>
                  <a:pt x="1095438" y="249301"/>
                </a:lnTo>
                <a:lnTo>
                  <a:pt x="1104176" y="255244"/>
                </a:lnTo>
                <a:lnTo>
                  <a:pt x="1114679" y="257416"/>
                </a:lnTo>
                <a:lnTo>
                  <a:pt x="1125613" y="255244"/>
                </a:lnTo>
                <a:lnTo>
                  <a:pt x="1134579" y="249301"/>
                </a:lnTo>
                <a:lnTo>
                  <a:pt x="1140637" y="240487"/>
                </a:lnTo>
                <a:lnTo>
                  <a:pt x="1142873" y="229730"/>
                </a:lnTo>
                <a:close/>
              </a:path>
              <a:path w="2764790" h="438784">
                <a:moveTo>
                  <a:pt x="1197610" y="411848"/>
                </a:moveTo>
                <a:lnTo>
                  <a:pt x="1195501" y="401078"/>
                </a:lnTo>
                <a:lnTo>
                  <a:pt x="1189710" y="392226"/>
                </a:lnTo>
                <a:lnTo>
                  <a:pt x="1181049" y="386245"/>
                </a:lnTo>
                <a:lnTo>
                  <a:pt x="1170305" y="384035"/>
                </a:lnTo>
                <a:lnTo>
                  <a:pt x="1159814" y="386245"/>
                </a:lnTo>
                <a:lnTo>
                  <a:pt x="1151128" y="392226"/>
                </a:lnTo>
                <a:lnTo>
                  <a:pt x="1145184" y="401078"/>
                </a:lnTo>
                <a:lnTo>
                  <a:pt x="1143000" y="411848"/>
                </a:lnTo>
                <a:lnTo>
                  <a:pt x="1145184" y="422173"/>
                </a:lnTo>
                <a:lnTo>
                  <a:pt x="1151128" y="430745"/>
                </a:lnTo>
                <a:lnTo>
                  <a:pt x="1159814" y="436613"/>
                </a:lnTo>
                <a:lnTo>
                  <a:pt x="1170305" y="438772"/>
                </a:lnTo>
                <a:lnTo>
                  <a:pt x="1181049" y="436613"/>
                </a:lnTo>
                <a:lnTo>
                  <a:pt x="1189710" y="430745"/>
                </a:lnTo>
                <a:lnTo>
                  <a:pt x="1195501" y="422173"/>
                </a:lnTo>
                <a:lnTo>
                  <a:pt x="1197610" y="411848"/>
                </a:lnTo>
                <a:close/>
              </a:path>
              <a:path w="2764790" h="438784">
                <a:moveTo>
                  <a:pt x="1197610" y="26657"/>
                </a:moveTo>
                <a:lnTo>
                  <a:pt x="1195501" y="16179"/>
                </a:lnTo>
                <a:lnTo>
                  <a:pt x="1189710" y="7708"/>
                </a:lnTo>
                <a:lnTo>
                  <a:pt x="1181049" y="2057"/>
                </a:lnTo>
                <a:lnTo>
                  <a:pt x="1170305" y="0"/>
                </a:lnTo>
                <a:lnTo>
                  <a:pt x="1159814" y="2057"/>
                </a:lnTo>
                <a:lnTo>
                  <a:pt x="1151128" y="7708"/>
                </a:lnTo>
                <a:lnTo>
                  <a:pt x="1145184" y="16179"/>
                </a:lnTo>
                <a:lnTo>
                  <a:pt x="1143000" y="26657"/>
                </a:lnTo>
                <a:lnTo>
                  <a:pt x="1145184" y="36817"/>
                </a:lnTo>
                <a:lnTo>
                  <a:pt x="1151128" y="45262"/>
                </a:lnTo>
                <a:lnTo>
                  <a:pt x="1159814" y="51054"/>
                </a:lnTo>
                <a:lnTo>
                  <a:pt x="1170305" y="53200"/>
                </a:lnTo>
                <a:lnTo>
                  <a:pt x="1181049" y="51054"/>
                </a:lnTo>
                <a:lnTo>
                  <a:pt x="1189710" y="45262"/>
                </a:lnTo>
                <a:lnTo>
                  <a:pt x="1195501" y="36817"/>
                </a:lnTo>
                <a:lnTo>
                  <a:pt x="1197610" y="26657"/>
                </a:lnTo>
                <a:close/>
              </a:path>
              <a:path w="2764790" h="438784">
                <a:moveTo>
                  <a:pt x="1305941" y="229730"/>
                </a:moveTo>
                <a:lnTo>
                  <a:pt x="1303807" y="219417"/>
                </a:lnTo>
                <a:lnTo>
                  <a:pt x="1297978" y="210845"/>
                </a:lnTo>
                <a:lnTo>
                  <a:pt x="1289265" y="204978"/>
                </a:lnTo>
                <a:lnTo>
                  <a:pt x="1278509" y="202806"/>
                </a:lnTo>
                <a:lnTo>
                  <a:pt x="1267460" y="204978"/>
                </a:lnTo>
                <a:lnTo>
                  <a:pt x="1258785" y="210845"/>
                </a:lnTo>
                <a:lnTo>
                  <a:pt x="1253109" y="219417"/>
                </a:lnTo>
                <a:lnTo>
                  <a:pt x="1251077" y="229730"/>
                </a:lnTo>
                <a:lnTo>
                  <a:pt x="1253286" y="240487"/>
                </a:lnTo>
                <a:lnTo>
                  <a:pt x="1259268" y="249301"/>
                </a:lnTo>
                <a:lnTo>
                  <a:pt x="1268006" y="255244"/>
                </a:lnTo>
                <a:lnTo>
                  <a:pt x="1278509" y="257416"/>
                </a:lnTo>
                <a:lnTo>
                  <a:pt x="1289265" y="255244"/>
                </a:lnTo>
                <a:lnTo>
                  <a:pt x="1297978" y="249301"/>
                </a:lnTo>
                <a:lnTo>
                  <a:pt x="1303807" y="240487"/>
                </a:lnTo>
                <a:lnTo>
                  <a:pt x="1305941" y="229730"/>
                </a:lnTo>
                <a:close/>
              </a:path>
              <a:path w="2764790" h="438784">
                <a:moveTo>
                  <a:pt x="1350137" y="411848"/>
                </a:moveTo>
                <a:lnTo>
                  <a:pt x="1347927" y="401078"/>
                </a:lnTo>
                <a:lnTo>
                  <a:pt x="1341945" y="392226"/>
                </a:lnTo>
                <a:lnTo>
                  <a:pt x="1333093" y="386245"/>
                </a:lnTo>
                <a:lnTo>
                  <a:pt x="1322324" y="384035"/>
                </a:lnTo>
                <a:lnTo>
                  <a:pt x="1311986" y="386245"/>
                </a:lnTo>
                <a:lnTo>
                  <a:pt x="1303362" y="392226"/>
                </a:lnTo>
                <a:lnTo>
                  <a:pt x="1297457" y="401078"/>
                </a:lnTo>
                <a:lnTo>
                  <a:pt x="1295273" y="411848"/>
                </a:lnTo>
                <a:lnTo>
                  <a:pt x="1297457" y="422173"/>
                </a:lnTo>
                <a:lnTo>
                  <a:pt x="1303362" y="430745"/>
                </a:lnTo>
                <a:lnTo>
                  <a:pt x="1311986" y="436613"/>
                </a:lnTo>
                <a:lnTo>
                  <a:pt x="1322324" y="438772"/>
                </a:lnTo>
                <a:lnTo>
                  <a:pt x="1333093" y="436613"/>
                </a:lnTo>
                <a:lnTo>
                  <a:pt x="1341945" y="430745"/>
                </a:lnTo>
                <a:lnTo>
                  <a:pt x="1347927" y="422173"/>
                </a:lnTo>
                <a:lnTo>
                  <a:pt x="1350137" y="411848"/>
                </a:lnTo>
                <a:close/>
              </a:path>
              <a:path w="2764790" h="438784">
                <a:moveTo>
                  <a:pt x="1350137" y="26657"/>
                </a:moveTo>
                <a:lnTo>
                  <a:pt x="1347927" y="16179"/>
                </a:lnTo>
                <a:lnTo>
                  <a:pt x="1341945" y="7708"/>
                </a:lnTo>
                <a:lnTo>
                  <a:pt x="1333093" y="2057"/>
                </a:lnTo>
                <a:lnTo>
                  <a:pt x="1322324" y="0"/>
                </a:lnTo>
                <a:lnTo>
                  <a:pt x="1311986" y="2057"/>
                </a:lnTo>
                <a:lnTo>
                  <a:pt x="1303362" y="7708"/>
                </a:lnTo>
                <a:lnTo>
                  <a:pt x="1297457" y="16179"/>
                </a:lnTo>
                <a:lnTo>
                  <a:pt x="1295273" y="26657"/>
                </a:lnTo>
                <a:lnTo>
                  <a:pt x="1297457" y="36817"/>
                </a:lnTo>
                <a:lnTo>
                  <a:pt x="1303362" y="45262"/>
                </a:lnTo>
                <a:lnTo>
                  <a:pt x="1311986" y="51054"/>
                </a:lnTo>
                <a:lnTo>
                  <a:pt x="1322324" y="53200"/>
                </a:lnTo>
                <a:lnTo>
                  <a:pt x="1333093" y="51054"/>
                </a:lnTo>
                <a:lnTo>
                  <a:pt x="1341945" y="45262"/>
                </a:lnTo>
                <a:lnTo>
                  <a:pt x="1347927" y="36817"/>
                </a:lnTo>
                <a:lnTo>
                  <a:pt x="1350137" y="26657"/>
                </a:lnTo>
                <a:close/>
              </a:path>
              <a:path w="2764790" h="438784">
                <a:moveTo>
                  <a:pt x="1469009" y="229730"/>
                </a:moveTo>
                <a:lnTo>
                  <a:pt x="1466811" y="219417"/>
                </a:lnTo>
                <a:lnTo>
                  <a:pt x="1460906" y="210845"/>
                </a:lnTo>
                <a:lnTo>
                  <a:pt x="1452283" y="204978"/>
                </a:lnTo>
                <a:lnTo>
                  <a:pt x="1441958" y="202806"/>
                </a:lnTo>
                <a:lnTo>
                  <a:pt x="1431175" y="204978"/>
                </a:lnTo>
                <a:lnTo>
                  <a:pt x="1422336" y="210845"/>
                </a:lnTo>
                <a:lnTo>
                  <a:pt x="1416342" y="219417"/>
                </a:lnTo>
                <a:lnTo>
                  <a:pt x="1414145" y="229730"/>
                </a:lnTo>
                <a:lnTo>
                  <a:pt x="1416342" y="240487"/>
                </a:lnTo>
                <a:lnTo>
                  <a:pt x="1422336" y="249301"/>
                </a:lnTo>
                <a:lnTo>
                  <a:pt x="1431175" y="255244"/>
                </a:lnTo>
                <a:lnTo>
                  <a:pt x="1441958" y="257416"/>
                </a:lnTo>
                <a:lnTo>
                  <a:pt x="1452283" y="255244"/>
                </a:lnTo>
                <a:lnTo>
                  <a:pt x="1460906" y="249301"/>
                </a:lnTo>
                <a:lnTo>
                  <a:pt x="1466811" y="240487"/>
                </a:lnTo>
                <a:lnTo>
                  <a:pt x="1469009" y="229730"/>
                </a:lnTo>
                <a:close/>
              </a:path>
              <a:path w="2764790" h="438784">
                <a:moveTo>
                  <a:pt x="1513205" y="411848"/>
                </a:moveTo>
                <a:lnTo>
                  <a:pt x="1511007" y="401078"/>
                </a:lnTo>
                <a:lnTo>
                  <a:pt x="1505102" y="392226"/>
                </a:lnTo>
                <a:lnTo>
                  <a:pt x="1496479" y="386245"/>
                </a:lnTo>
                <a:lnTo>
                  <a:pt x="1486154" y="384035"/>
                </a:lnTo>
                <a:lnTo>
                  <a:pt x="1475117" y="386245"/>
                </a:lnTo>
                <a:lnTo>
                  <a:pt x="1466367" y="392226"/>
                </a:lnTo>
                <a:lnTo>
                  <a:pt x="1460715" y="401078"/>
                </a:lnTo>
                <a:lnTo>
                  <a:pt x="1458976" y="411848"/>
                </a:lnTo>
                <a:lnTo>
                  <a:pt x="1461160" y="422173"/>
                </a:lnTo>
                <a:lnTo>
                  <a:pt x="1467078" y="430745"/>
                </a:lnTo>
                <a:lnTo>
                  <a:pt x="1475740" y="436613"/>
                </a:lnTo>
                <a:lnTo>
                  <a:pt x="1486154" y="438772"/>
                </a:lnTo>
                <a:lnTo>
                  <a:pt x="1496479" y="436613"/>
                </a:lnTo>
                <a:lnTo>
                  <a:pt x="1505102" y="430745"/>
                </a:lnTo>
                <a:lnTo>
                  <a:pt x="1511007" y="422173"/>
                </a:lnTo>
                <a:lnTo>
                  <a:pt x="1513205" y="411848"/>
                </a:lnTo>
                <a:close/>
              </a:path>
              <a:path w="2764790" h="438784">
                <a:moveTo>
                  <a:pt x="1513205" y="26657"/>
                </a:moveTo>
                <a:lnTo>
                  <a:pt x="1511007" y="16179"/>
                </a:lnTo>
                <a:lnTo>
                  <a:pt x="1505102" y="7708"/>
                </a:lnTo>
                <a:lnTo>
                  <a:pt x="1496479" y="2057"/>
                </a:lnTo>
                <a:lnTo>
                  <a:pt x="1486154" y="0"/>
                </a:lnTo>
                <a:lnTo>
                  <a:pt x="1475117" y="2057"/>
                </a:lnTo>
                <a:lnTo>
                  <a:pt x="1466367" y="7708"/>
                </a:lnTo>
                <a:lnTo>
                  <a:pt x="1460715" y="16179"/>
                </a:lnTo>
                <a:lnTo>
                  <a:pt x="1458976" y="26657"/>
                </a:lnTo>
                <a:lnTo>
                  <a:pt x="1461160" y="36817"/>
                </a:lnTo>
                <a:lnTo>
                  <a:pt x="1467078" y="45262"/>
                </a:lnTo>
                <a:lnTo>
                  <a:pt x="1475740" y="51054"/>
                </a:lnTo>
                <a:lnTo>
                  <a:pt x="1486154" y="53200"/>
                </a:lnTo>
                <a:lnTo>
                  <a:pt x="1496479" y="51054"/>
                </a:lnTo>
                <a:lnTo>
                  <a:pt x="1505102" y="45262"/>
                </a:lnTo>
                <a:lnTo>
                  <a:pt x="1511007" y="36817"/>
                </a:lnTo>
                <a:lnTo>
                  <a:pt x="1513205" y="26657"/>
                </a:lnTo>
                <a:close/>
              </a:path>
              <a:path w="2764790" h="438784">
                <a:moveTo>
                  <a:pt x="1621282" y="229730"/>
                </a:moveTo>
                <a:lnTo>
                  <a:pt x="1619097" y="219417"/>
                </a:lnTo>
                <a:lnTo>
                  <a:pt x="1613154" y="210845"/>
                </a:lnTo>
                <a:lnTo>
                  <a:pt x="1604340" y="204978"/>
                </a:lnTo>
                <a:lnTo>
                  <a:pt x="1593596" y="202806"/>
                </a:lnTo>
                <a:lnTo>
                  <a:pt x="1583270" y="204978"/>
                </a:lnTo>
                <a:lnTo>
                  <a:pt x="1574698" y="210845"/>
                </a:lnTo>
                <a:lnTo>
                  <a:pt x="1568831" y="219417"/>
                </a:lnTo>
                <a:lnTo>
                  <a:pt x="1566672" y="229730"/>
                </a:lnTo>
                <a:lnTo>
                  <a:pt x="1568831" y="240487"/>
                </a:lnTo>
                <a:lnTo>
                  <a:pt x="1574698" y="249301"/>
                </a:lnTo>
                <a:lnTo>
                  <a:pt x="1583270" y="255244"/>
                </a:lnTo>
                <a:lnTo>
                  <a:pt x="1593596" y="257416"/>
                </a:lnTo>
                <a:lnTo>
                  <a:pt x="1604340" y="255244"/>
                </a:lnTo>
                <a:lnTo>
                  <a:pt x="1613154" y="249301"/>
                </a:lnTo>
                <a:lnTo>
                  <a:pt x="1619097" y="240487"/>
                </a:lnTo>
                <a:lnTo>
                  <a:pt x="1621282" y="229730"/>
                </a:lnTo>
                <a:close/>
              </a:path>
              <a:path w="2764790" h="438784">
                <a:moveTo>
                  <a:pt x="1676146" y="411848"/>
                </a:moveTo>
                <a:lnTo>
                  <a:pt x="1673974" y="401078"/>
                </a:lnTo>
                <a:lnTo>
                  <a:pt x="1668106" y="392226"/>
                </a:lnTo>
                <a:lnTo>
                  <a:pt x="1659534" y="386245"/>
                </a:lnTo>
                <a:lnTo>
                  <a:pt x="1649222" y="384035"/>
                </a:lnTo>
                <a:lnTo>
                  <a:pt x="1638439" y="386245"/>
                </a:lnTo>
                <a:lnTo>
                  <a:pt x="1629600" y="392226"/>
                </a:lnTo>
                <a:lnTo>
                  <a:pt x="1623606" y="401078"/>
                </a:lnTo>
                <a:lnTo>
                  <a:pt x="1621409" y="411848"/>
                </a:lnTo>
                <a:lnTo>
                  <a:pt x="1623606" y="422173"/>
                </a:lnTo>
                <a:lnTo>
                  <a:pt x="1629600" y="430745"/>
                </a:lnTo>
                <a:lnTo>
                  <a:pt x="1638439" y="436613"/>
                </a:lnTo>
                <a:lnTo>
                  <a:pt x="1649222" y="438772"/>
                </a:lnTo>
                <a:lnTo>
                  <a:pt x="1659534" y="436613"/>
                </a:lnTo>
                <a:lnTo>
                  <a:pt x="1668106" y="430745"/>
                </a:lnTo>
                <a:lnTo>
                  <a:pt x="1673974" y="422173"/>
                </a:lnTo>
                <a:lnTo>
                  <a:pt x="1676146" y="411848"/>
                </a:lnTo>
                <a:close/>
              </a:path>
              <a:path w="2764790" h="438784">
                <a:moveTo>
                  <a:pt x="1676146" y="26657"/>
                </a:moveTo>
                <a:lnTo>
                  <a:pt x="1673974" y="16179"/>
                </a:lnTo>
                <a:lnTo>
                  <a:pt x="1668106" y="7708"/>
                </a:lnTo>
                <a:lnTo>
                  <a:pt x="1659534" y="2057"/>
                </a:lnTo>
                <a:lnTo>
                  <a:pt x="1649222" y="0"/>
                </a:lnTo>
                <a:lnTo>
                  <a:pt x="1638122" y="2057"/>
                </a:lnTo>
                <a:lnTo>
                  <a:pt x="1629308" y="7708"/>
                </a:lnTo>
                <a:lnTo>
                  <a:pt x="1623504" y="16179"/>
                </a:lnTo>
                <a:lnTo>
                  <a:pt x="1621409" y="26657"/>
                </a:lnTo>
                <a:lnTo>
                  <a:pt x="1623606" y="36817"/>
                </a:lnTo>
                <a:lnTo>
                  <a:pt x="1629600" y="45262"/>
                </a:lnTo>
                <a:lnTo>
                  <a:pt x="1638439" y="51054"/>
                </a:lnTo>
                <a:lnTo>
                  <a:pt x="1649222" y="53200"/>
                </a:lnTo>
                <a:lnTo>
                  <a:pt x="1659534" y="51054"/>
                </a:lnTo>
                <a:lnTo>
                  <a:pt x="1668106" y="45262"/>
                </a:lnTo>
                <a:lnTo>
                  <a:pt x="1673974" y="36817"/>
                </a:lnTo>
                <a:lnTo>
                  <a:pt x="1676146" y="26657"/>
                </a:lnTo>
                <a:close/>
              </a:path>
              <a:path w="2764790" h="438784">
                <a:moveTo>
                  <a:pt x="1782953" y="229730"/>
                </a:moveTo>
                <a:lnTo>
                  <a:pt x="1780882" y="219417"/>
                </a:lnTo>
                <a:lnTo>
                  <a:pt x="1775231" y="210845"/>
                </a:lnTo>
                <a:lnTo>
                  <a:pt x="1766760" y="204978"/>
                </a:lnTo>
                <a:lnTo>
                  <a:pt x="1756283" y="202806"/>
                </a:lnTo>
                <a:lnTo>
                  <a:pt x="1745856" y="204978"/>
                </a:lnTo>
                <a:lnTo>
                  <a:pt x="1737436" y="210845"/>
                </a:lnTo>
                <a:lnTo>
                  <a:pt x="1731797" y="219417"/>
                </a:lnTo>
                <a:lnTo>
                  <a:pt x="1729740" y="229730"/>
                </a:lnTo>
                <a:lnTo>
                  <a:pt x="1731886" y="240487"/>
                </a:lnTo>
                <a:lnTo>
                  <a:pt x="1737677" y="249301"/>
                </a:lnTo>
                <a:lnTo>
                  <a:pt x="1746123" y="255244"/>
                </a:lnTo>
                <a:lnTo>
                  <a:pt x="1756283" y="257416"/>
                </a:lnTo>
                <a:lnTo>
                  <a:pt x="1766760" y="255244"/>
                </a:lnTo>
                <a:lnTo>
                  <a:pt x="1775231" y="249301"/>
                </a:lnTo>
                <a:lnTo>
                  <a:pt x="1780882" y="240487"/>
                </a:lnTo>
                <a:lnTo>
                  <a:pt x="1782953" y="229730"/>
                </a:lnTo>
                <a:close/>
              </a:path>
              <a:path w="2764790" h="438784">
                <a:moveTo>
                  <a:pt x="1839214" y="411848"/>
                </a:moveTo>
                <a:lnTo>
                  <a:pt x="1837143" y="401078"/>
                </a:lnTo>
                <a:lnTo>
                  <a:pt x="1831505" y="392226"/>
                </a:lnTo>
                <a:lnTo>
                  <a:pt x="1823085" y="386245"/>
                </a:lnTo>
                <a:lnTo>
                  <a:pt x="1812671" y="384035"/>
                </a:lnTo>
                <a:lnTo>
                  <a:pt x="1802447" y="386245"/>
                </a:lnTo>
                <a:lnTo>
                  <a:pt x="1793951" y="392226"/>
                </a:lnTo>
                <a:lnTo>
                  <a:pt x="1788147" y="401078"/>
                </a:lnTo>
                <a:lnTo>
                  <a:pt x="1786001" y="411848"/>
                </a:lnTo>
                <a:lnTo>
                  <a:pt x="1788147" y="422173"/>
                </a:lnTo>
                <a:lnTo>
                  <a:pt x="1793951" y="430745"/>
                </a:lnTo>
                <a:lnTo>
                  <a:pt x="1802447" y="436613"/>
                </a:lnTo>
                <a:lnTo>
                  <a:pt x="1812671" y="438772"/>
                </a:lnTo>
                <a:lnTo>
                  <a:pt x="1823085" y="436613"/>
                </a:lnTo>
                <a:lnTo>
                  <a:pt x="1831505" y="430745"/>
                </a:lnTo>
                <a:lnTo>
                  <a:pt x="1837143" y="422173"/>
                </a:lnTo>
                <a:lnTo>
                  <a:pt x="1839214" y="411848"/>
                </a:lnTo>
                <a:close/>
              </a:path>
              <a:path w="2764790" h="438784">
                <a:moveTo>
                  <a:pt x="1839214" y="26657"/>
                </a:moveTo>
                <a:lnTo>
                  <a:pt x="1837143" y="16179"/>
                </a:lnTo>
                <a:lnTo>
                  <a:pt x="1831505" y="7708"/>
                </a:lnTo>
                <a:lnTo>
                  <a:pt x="1823085" y="2057"/>
                </a:lnTo>
                <a:lnTo>
                  <a:pt x="1812671" y="0"/>
                </a:lnTo>
                <a:lnTo>
                  <a:pt x="1802447" y="2057"/>
                </a:lnTo>
                <a:lnTo>
                  <a:pt x="1793951" y="7708"/>
                </a:lnTo>
                <a:lnTo>
                  <a:pt x="1788147" y="16179"/>
                </a:lnTo>
                <a:lnTo>
                  <a:pt x="1786001" y="26657"/>
                </a:lnTo>
                <a:lnTo>
                  <a:pt x="1788147" y="36817"/>
                </a:lnTo>
                <a:lnTo>
                  <a:pt x="1793951" y="45262"/>
                </a:lnTo>
                <a:lnTo>
                  <a:pt x="1802447" y="51054"/>
                </a:lnTo>
                <a:lnTo>
                  <a:pt x="1812671" y="53200"/>
                </a:lnTo>
                <a:lnTo>
                  <a:pt x="1823085" y="51054"/>
                </a:lnTo>
                <a:lnTo>
                  <a:pt x="1831505" y="45262"/>
                </a:lnTo>
                <a:lnTo>
                  <a:pt x="1837143" y="36817"/>
                </a:lnTo>
                <a:lnTo>
                  <a:pt x="1839214" y="26657"/>
                </a:lnTo>
                <a:close/>
              </a:path>
              <a:path w="2764790" h="438784">
                <a:moveTo>
                  <a:pt x="1947545" y="229730"/>
                </a:moveTo>
                <a:lnTo>
                  <a:pt x="1945386" y="219417"/>
                </a:lnTo>
                <a:lnTo>
                  <a:pt x="1939569" y="210845"/>
                </a:lnTo>
                <a:lnTo>
                  <a:pt x="1931035" y="204978"/>
                </a:lnTo>
                <a:lnTo>
                  <a:pt x="1920748" y="202806"/>
                </a:lnTo>
                <a:lnTo>
                  <a:pt x="1909800" y="204978"/>
                </a:lnTo>
                <a:lnTo>
                  <a:pt x="1901075" y="210845"/>
                </a:lnTo>
                <a:lnTo>
                  <a:pt x="1895500" y="219417"/>
                </a:lnTo>
                <a:lnTo>
                  <a:pt x="1894078" y="229730"/>
                </a:lnTo>
                <a:lnTo>
                  <a:pt x="1896135" y="240487"/>
                </a:lnTo>
                <a:lnTo>
                  <a:pt x="1901786" y="249301"/>
                </a:lnTo>
                <a:lnTo>
                  <a:pt x="1910257" y="255244"/>
                </a:lnTo>
                <a:lnTo>
                  <a:pt x="1920748" y="257416"/>
                </a:lnTo>
                <a:lnTo>
                  <a:pt x="1931035" y="255244"/>
                </a:lnTo>
                <a:lnTo>
                  <a:pt x="1939569" y="249301"/>
                </a:lnTo>
                <a:lnTo>
                  <a:pt x="1945386" y="240487"/>
                </a:lnTo>
                <a:lnTo>
                  <a:pt x="1947545" y="229730"/>
                </a:lnTo>
                <a:close/>
              </a:path>
              <a:path w="2764790" h="438784">
                <a:moveTo>
                  <a:pt x="2003806" y="411848"/>
                </a:moveTo>
                <a:lnTo>
                  <a:pt x="2001634" y="401078"/>
                </a:lnTo>
                <a:lnTo>
                  <a:pt x="1995766" y="392226"/>
                </a:lnTo>
                <a:lnTo>
                  <a:pt x="1987194" y="386245"/>
                </a:lnTo>
                <a:lnTo>
                  <a:pt x="1976882" y="384035"/>
                </a:lnTo>
                <a:lnTo>
                  <a:pt x="1966125" y="386245"/>
                </a:lnTo>
                <a:lnTo>
                  <a:pt x="1957324" y="392226"/>
                </a:lnTo>
                <a:lnTo>
                  <a:pt x="1951367" y="401078"/>
                </a:lnTo>
                <a:lnTo>
                  <a:pt x="1949196" y="411848"/>
                </a:lnTo>
                <a:lnTo>
                  <a:pt x="1951367" y="422173"/>
                </a:lnTo>
                <a:lnTo>
                  <a:pt x="1957324" y="430745"/>
                </a:lnTo>
                <a:lnTo>
                  <a:pt x="1966125" y="436613"/>
                </a:lnTo>
                <a:lnTo>
                  <a:pt x="1976882" y="438772"/>
                </a:lnTo>
                <a:lnTo>
                  <a:pt x="1987194" y="436613"/>
                </a:lnTo>
                <a:lnTo>
                  <a:pt x="1995766" y="430745"/>
                </a:lnTo>
                <a:lnTo>
                  <a:pt x="2001634" y="422173"/>
                </a:lnTo>
                <a:lnTo>
                  <a:pt x="2003806" y="411848"/>
                </a:lnTo>
                <a:close/>
              </a:path>
              <a:path w="2764790" h="438784">
                <a:moveTo>
                  <a:pt x="2003806" y="26657"/>
                </a:moveTo>
                <a:lnTo>
                  <a:pt x="2001634" y="16179"/>
                </a:lnTo>
                <a:lnTo>
                  <a:pt x="1995766" y="7708"/>
                </a:lnTo>
                <a:lnTo>
                  <a:pt x="1987194" y="2057"/>
                </a:lnTo>
                <a:lnTo>
                  <a:pt x="1976882" y="0"/>
                </a:lnTo>
                <a:lnTo>
                  <a:pt x="1966125" y="2057"/>
                </a:lnTo>
                <a:lnTo>
                  <a:pt x="1957324" y="7708"/>
                </a:lnTo>
                <a:lnTo>
                  <a:pt x="1951367" y="16179"/>
                </a:lnTo>
                <a:lnTo>
                  <a:pt x="1949196" y="26657"/>
                </a:lnTo>
                <a:lnTo>
                  <a:pt x="1951367" y="36817"/>
                </a:lnTo>
                <a:lnTo>
                  <a:pt x="1957324" y="45262"/>
                </a:lnTo>
                <a:lnTo>
                  <a:pt x="1966125" y="51054"/>
                </a:lnTo>
                <a:lnTo>
                  <a:pt x="1976882" y="53200"/>
                </a:lnTo>
                <a:lnTo>
                  <a:pt x="1987194" y="51054"/>
                </a:lnTo>
                <a:lnTo>
                  <a:pt x="1995766" y="45262"/>
                </a:lnTo>
                <a:lnTo>
                  <a:pt x="2001634" y="36817"/>
                </a:lnTo>
                <a:lnTo>
                  <a:pt x="2003806" y="26657"/>
                </a:lnTo>
                <a:close/>
              </a:path>
              <a:path w="2764790" h="438784">
                <a:moveTo>
                  <a:pt x="2110613" y="229730"/>
                </a:moveTo>
                <a:lnTo>
                  <a:pt x="2108530" y="219417"/>
                </a:lnTo>
                <a:lnTo>
                  <a:pt x="2102840" y="210845"/>
                </a:lnTo>
                <a:lnTo>
                  <a:pt x="2094369" y="204978"/>
                </a:lnTo>
                <a:lnTo>
                  <a:pt x="2083943" y="202806"/>
                </a:lnTo>
                <a:lnTo>
                  <a:pt x="2073770" y="204978"/>
                </a:lnTo>
                <a:lnTo>
                  <a:pt x="2065274" y="210845"/>
                </a:lnTo>
                <a:lnTo>
                  <a:pt x="2059432" y="219417"/>
                </a:lnTo>
                <a:lnTo>
                  <a:pt x="2057273" y="229730"/>
                </a:lnTo>
                <a:lnTo>
                  <a:pt x="2059432" y="240487"/>
                </a:lnTo>
                <a:lnTo>
                  <a:pt x="2065274" y="249301"/>
                </a:lnTo>
                <a:lnTo>
                  <a:pt x="2073770" y="255244"/>
                </a:lnTo>
                <a:lnTo>
                  <a:pt x="2083943" y="257416"/>
                </a:lnTo>
                <a:lnTo>
                  <a:pt x="2094369" y="255244"/>
                </a:lnTo>
                <a:lnTo>
                  <a:pt x="2102840" y="249301"/>
                </a:lnTo>
                <a:lnTo>
                  <a:pt x="2108530" y="240487"/>
                </a:lnTo>
                <a:lnTo>
                  <a:pt x="2110613" y="229730"/>
                </a:lnTo>
                <a:close/>
              </a:path>
              <a:path w="2764790" h="438784">
                <a:moveTo>
                  <a:pt x="2165350" y="411848"/>
                </a:moveTo>
                <a:lnTo>
                  <a:pt x="2163216" y="401078"/>
                </a:lnTo>
                <a:lnTo>
                  <a:pt x="2157450" y="392226"/>
                </a:lnTo>
                <a:lnTo>
                  <a:pt x="2149005" y="386245"/>
                </a:lnTo>
                <a:lnTo>
                  <a:pt x="2138807" y="384035"/>
                </a:lnTo>
                <a:lnTo>
                  <a:pt x="2128596" y="386245"/>
                </a:lnTo>
                <a:lnTo>
                  <a:pt x="2120150" y="392226"/>
                </a:lnTo>
                <a:lnTo>
                  <a:pt x="2114385" y="401078"/>
                </a:lnTo>
                <a:lnTo>
                  <a:pt x="2112264" y="411848"/>
                </a:lnTo>
                <a:lnTo>
                  <a:pt x="2114385" y="422173"/>
                </a:lnTo>
                <a:lnTo>
                  <a:pt x="2120150" y="430745"/>
                </a:lnTo>
                <a:lnTo>
                  <a:pt x="2128596" y="436613"/>
                </a:lnTo>
                <a:lnTo>
                  <a:pt x="2138807" y="438772"/>
                </a:lnTo>
                <a:lnTo>
                  <a:pt x="2149005" y="436613"/>
                </a:lnTo>
                <a:lnTo>
                  <a:pt x="2157450" y="430745"/>
                </a:lnTo>
                <a:lnTo>
                  <a:pt x="2163216" y="422173"/>
                </a:lnTo>
                <a:lnTo>
                  <a:pt x="2165350" y="411848"/>
                </a:lnTo>
                <a:close/>
              </a:path>
              <a:path w="2764790" h="438784">
                <a:moveTo>
                  <a:pt x="2165350" y="26657"/>
                </a:moveTo>
                <a:lnTo>
                  <a:pt x="2163216" y="16179"/>
                </a:lnTo>
                <a:lnTo>
                  <a:pt x="2157450" y="7708"/>
                </a:lnTo>
                <a:lnTo>
                  <a:pt x="2149005" y="2057"/>
                </a:lnTo>
                <a:lnTo>
                  <a:pt x="2138807" y="0"/>
                </a:lnTo>
                <a:lnTo>
                  <a:pt x="2128596" y="2057"/>
                </a:lnTo>
                <a:lnTo>
                  <a:pt x="2120150" y="7708"/>
                </a:lnTo>
                <a:lnTo>
                  <a:pt x="2114385" y="16179"/>
                </a:lnTo>
                <a:lnTo>
                  <a:pt x="2112264" y="26657"/>
                </a:lnTo>
                <a:lnTo>
                  <a:pt x="2114385" y="36817"/>
                </a:lnTo>
                <a:lnTo>
                  <a:pt x="2120150" y="45262"/>
                </a:lnTo>
                <a:lnTo>
                  <a:pt x="2128596" y="51054"/>
                </a:lnTo>
                <a:lnTo>
                  <a:pt x="2138807" y="53200"/>
                </a:lnTo>
                <a:lnTo>
                  <a:pt x="2149005" y="51054"/>
                </a:lnTo>
                <a:lnTo>
                  <a:pt x="2157450" y="45262"/>
                </a:lnTo>
                <a:lnTo>
                  <a:pt x="2163216" y="36817"/>
                </a:lnTo>
                <a:lnTo>
                  <a:pt x="2165350" y="26657"/>
                </a:lnTo>
                <a:close/>
              </a:path>
              <a:path w="2764790" h="438784">
                <a:moveTo>
                  <a:pt x="2273681" y="229730"/>
                </a:moveTo>
                <a:lnTo>
                  <a:pt x="2271484" y="219417"/>
                </a:lnTo>
                <a:lnTo>
                  <a:pt x="2265578" y="210845"/>
                </a:lnTo>
                <a:lnTo>
                  <a:pt x="2256955" y="204978"/>
                </a:lnTo>
                <a:lnTo>
                  <a:pt x="2246630" y="202806"/>
                </a:lnTo>
                <a:lnTo>
                  <a:pt x="2235860" y="204978"/>
                </a:lnTo>
                <a:lnTo>
                  <a:pt x="2227084" y="210845"/>
                </a:lnTo>
                <a:lnTo>
                  <a:pt x="2221280" y="219417"/>
                </a:lnTo>
                <a:lnTo>
                  <a:pt x="2219452" y="229730"/>
                </a:lnTo>
                <a:lnTo>
                  <a:pt x="2221547" y="240487"/>
                </a:lnTo>
                <a:lnTo>
                  <a:pt x="2227326" y="249301"/>
                </a:lnTo>
                <a:lnTo>
                  <a:pt x="2235949" y="255244"/>
                </a:lnTo>
                <a:lnTo>
                  <a:pt x="2246630" y="257416"/>
                </a:lnTo>
                <a:lnTo>
                  <a:pt x="2256955" y="255244"/>
                </a:lnTo>
                <a:lnTo>
                  <a:pt x="2265578" y="249301"/>
                </a:lnTo>
                <a:lnTo>
                  <a:pt x="2271484" y="240487"/>
                </a:lnTo>
                <a:lnTo>
                  <a:pt x="2273681" y="229730"/>
                </a:lnTo>
                <a:close/>
              </a:path>
              <a:path w="2764790" h="438784">
                <a:moveTo>
                  <a:pt x="2330069" y="411848"/>
                </a:moveTo>
                <a:lnTo>
                  <a:pt x="2327910" y="401078"/>
                </a:lnTo>
                <a:lnTo>
                  <a:pt x="2322093" y="392226"/>
                </a:lnTo>
                <a:lnTo>
                  <a:pt x="2313559" y="386245"/>
                </a:lnTo>
                <a:lnTo>
                  <a:pt x="2303272" y="384035"/>
                </a:lnTo>
                <a:lnTo>
                  <a:pt x="2292324" y="386245"/>
                </a:lnTo>
                <a:lnTo>
                  <a:pt x="2283599" y="392226"/>
                </a:lnTo>
                <a:lnTo>
                  <a:pt x="2278024" y="401078"/>
                </a:lnTo>
                <a:lnTo>
                  <a:pt x="2276602" y="411848"/>
                </a:lnTo>
                <a:lnTo>
                  <a:pt x="2278659" y="422173"/>
                </a:lnTo>
                <a:lnTo>
                  <a:pt x="2284311" y="430745"/>
                </a:lnTo>
                <a:lnTo>
                  <a:pt x="2292781" y="436613"/>
                </a:lnTo>
                <a:lnTo>
                  <a:pt x="2303272" y="438772"/>
                </a:lnTo>
                <a:lnTo>
                  <a:pt x="2313559" y="436613"/>
                </a:lnTo>
                <a:lnTo>
                  <a:pt x="2322093" y="430745"/>
                </a:lnTo>
                <a:lnTo>
                  <a:pt x="2327910" y="422173"/>
                </a:lnTo>
                <a:lnTo>
                  <a:pt x="2330069" y="411848"/>
                </a:lnTo>
                <a:close/>
              </a:path>
              <a:path w="2764790" h="438784">
                <a:moveTo>
                  <a:pt x="2330069" y="26657"/>
                </a:moveTo>
                <a:lnTo>
                  <a:pt x="2327910" y="16179"/>
                </a:lnTo>
                <a:lnTo>
                  <a:pt x="2322093" y="7708"/>
                </a:lnTo>
                <a:lnTo>
                  <a:pt x="2313559" y="2057"/>
                </a:lnTo>
                <a:lnTo>
                  <a:pt x="2303272" y="0"/>
                </a:lnTo>
                <a:lnTo>
                  <a:pt x="2292324" y="2057"/>
                </a:lnTo>
                <a:lnTo>
                  <a:pt x="2283599" y="7708"/>
                </a:lnTo>
                <a:lnTo>
                  <a:pt x="2278024" y="16179"/>
                </a:lnTo>
                <a:lnTo>
                  <a:pt x="2276602" y="26657"/>
                </a:lnTo>
                <a:lnTo>
                  <a:pt x="2278659" y="36817"/>
                </a:lnTo>
                <a:lnTo>
                  <a:pt x="2284311" y="45262"/>
                </a:lnTo>
                <a:lnTo>
                  <a:pt x="2292781" y="51054"/>
                </a:lnTo>
                <a:lnTo>
                  <a:pt x="2303272" y="53200"/>
                </a:lnTo>
                <a:lnTo>
                  <a:pt x="2313559" y="51054"/>
                </a:lnTo>
                <a:lnTo>
                  <a:pt x="2322093" y="45262"/>
                </a:lnTo>
                <a:lnTo>
                  <a:pt x="2327910" y="36817"/>
                </a:lnTo>
                <a:lnTo>
                  <a:pt x="2330069" y="26657"/>
                </a:lnTo>
                <a:close/>
              </a:path>
              <a:path w="2764790" h="438784">
                <a:moveTo>
                  <a:pt x="2438146" y="229730"/>
                </a:moveTo>
                <a:lnTo>
                  <a:pt x="2435961" y="219417"/>
                </a:lnTo>
                <a:lnTo>
                  <a:pt x="2430018" y="210845"/>
                </a:lnTo>
                <a:lnTo>
                  <a:pt x="2421204" y="204978"/>
                </a:lnTo>
                <a:lnTo>
                  <a:pt x="2410460" y="202806"/>
                </a:lnTo>
                <a:lnTo>
                  <a:pt x="2400122" y="204978"/>
                </a:lnTo>
                <a:lnTo>
                  <a:pt x="2391499" y="210845"/>
                </a:lnTo>
                <a:lnTo>
                  <a:pt x="2385593" y="219417"/>
                </a:lnTo>
                <a:lnTo>
                  <a:pt x="2383409" y="229730"/>
                </a:lnTo>
                <a:lnTo>
                  <a:pt x="2385593" y="240487"/>
                </a:lnTo>
                <a:lnTo>
                  <a:pt x="2391499" y="249301"/>
                </a:lnTo>
                <a:lnTo>
                  <a:pt x="2400122" y="255244"/>
                </a:lnTo>
                <a:lnTo>
                  <a:pt x="2410460" y="257416"/>
                </a:lnTo>
                <a:lnTo>
                  <a:pt x="2421204" y="255244"/>
                </a:lnTo>
                <a:lnTo>
                  <a:pt x="2430018" y="249301"/>
                </a:lnTo>
                <a:lnTo>
                  <a:pt x="2435961" y="240487"/>
                </a:lnTo>
                <a:lnTo>
                  <a:pt x="2438146" y="229730"/>
                </a:lnTo>
                <a:close/>
              </a:path>
              <a:path w="2764790" h="438784">
                <a:moveTo>
                  <a:pt x="2493137" y="411848"/>
                </a:moveTo>
                <a:lnTo>
                  <a:pt x="2490927" y="401078"/>
                </a:lnTo>
                <a:lnTo>
                  <a:pt x="2484945" y="392226"/>
                </a:lnTo>
                <a:lnTo>
                  <a:pt x="2476093" y="386245"/>
                </a:lnTo>
                <a:lnTo>
                  <a:pt x="2465324" y="384035"/>
                </a:lnTo>
                <a:lnTo>
                  <a:pt x="2454452" y="386245"/>
                </a:lnTo>
                <a:lnTo>
                  <a:pt x="2445893" y="392226"/>
                </a:lnTo>
                <a:lnTo>
                  <a:pt x="2440279" y="401078"/>
                </a:lnTo>
                <a:lnTo>
                  <a:pt x="2438273" y="411848"/>
                </a:lnTo>
                <a:lnTo>
                  <a:pt x="2440457" y="422173"/>
                </a:lnTo>
                <a:lnTo>
                  <a:pt x="2446363" y="430745"/>
                </a:lnTo>
                <a:lnTo>
                  <a:pt x="2454986" y="436613"/>
                </a:lnTo>
                <a:lnTo>
                  <a:pt x="2465324" y="438772"/>
                </a:lnTo>
                <a:lnTo>
                  <a:pt x="2476093" y="436613"/>
                </a:lnTo>
                <a:lnTo>
                  <a:pt x="2484945" y="430745"/>
                </a:lnTo>
                <a:lnTo>
                  <a:pt x="2490927" y="422173"/>
                </a:lnTo>
                <a:lnTo>
                  <a:pt x="2493137" y="411848"/>
                </a:lnTo>
                <a:close/>
              </a:path>
              <a:path w="2764790" h="438784">
                <a:moveTo>
                  <a:pt x="2493137" y="26657"/>
                </a:moveTo>
                <a:lnTo>
                  <a:pt x="2490927" y="16179"/>
                </a:lnTo>
                <a:lnTo>
                  <a:pt x="2484945" y="7708"/>
                </a:lnTo>
                <a:lnTo>
                  <a:pt x="2476093" y="2057"/>
                </a:lnTo>
                <a:lnTo>
                  <a:pt x="2465324" y="0"/>
                </a:lnTo>
                <a:lnTo>
                  <a:pt x="2454452" y="2057"/>
                </a:lnTo>
                <a:lnTo>
                  <a:pt x="2445893" y="7708"/>
                </a:lnTo>
                <a:lnTo>
                  <a:pt x="2440279" y="16179"/>
                </a:lnTo>
                <a:lnTo>
                  <a:pt x="2438273" y="26657"/>
                </a:lnTo>
                <a:lnTo>
                  <a:pt x="2440457" y="36817"/>
                </a:lnTo>
                <a:lnTo>
                  <a:pt x="2446363" y="45262"/>
                </a:lnTo>
                <a:lnTo>
                  <a:pt x="2454986" y="51054"/>
                </a:lnTo>
                <a:lnTo>
                  <a:pt x="2465324" y="53200"/>
                </a:lnTo>
                <a:lnTo>
                  <a:pt x="2476093" y="51054"/>
                </a:lnTo>
                <a:lnTo>
                  <a:pt x="2484945" y="45262"/>
                </a:lnTo>
                <a:lnTo>
                  <a:pt x="2490927" y="36817"/>
                </a:lnTo>
                <a:lnTo>
                  <a:pt x="2493137" y="26657"/>
                </a:lnTo>
                <a:close/>
              </a:path>
              <a:path w="2764790" h="438784">
                <a:moveTo>
                  <a:pt x="2601214" y="229730"/>
                </a:moveTo>
                <a:lnTo>
                  <a:pt x="2599017" y="219417"/>
                </a:lnTo>
                <a:lnTo>
                  <a:pt x="2593086" y="210845"/>
                </a:lnTo>
                <a:lnTo>
                  <a:pt x="2584386" y="204978"/>
                </a:lnTo>
                <a:lnTo>
                  <a:pt x="2573909" y="202806"/>
                </a:lnTo>
                <a:lnTo>
                  <a:pt x="2563139" y="204978"/>
                </a:lnTo>
                <a:lnTo>
                  <a:pt x="2554427" y="210845"/>
                </a:lnTo>
                <a:lnTo>
                  <a:pt x="2548598" y="219417"/>
                </a:lnTo>
                <a:lnTo>
                  <a:pt x="2546477" y="229730"/>
                </a:lnTo>
                <a:lnTo>
                  <a:pt x="2548598" y="240487"/>
                </a:lnTo>
                <a:lnTo>
                  <a:pt x="2554427" y="249301"/>
                </a:lnTo>
                <a:lnTo>
                  <a:pt x="2563139" y="255244"/>
                </a:lnTo>
                <a:lnTo>
                  <a:pt x="2573909" y="257416"/>
                </a:lnTo>
                <a:lnTo>
                  <a:pt x="2584386" y="255244"/>
                </a:lnTo>
                <a:lnTo>
                  <a:pt x="2593086" y="249301"/>
                </a:lnTo>
                <a:lnTo>
                  <a:pt x="2599017" y="240487"/>
                </a:lnTo>
                <a:lnTo>
                  <a:pt x="2601214" y="229730"/>
                </a:lnTo>
                <a:close/>
              </a:path>
              <a:path w="2764790" h="438784">
                <a:moveTo>
                  <a:pt x="2764282" y="229730"/>
                </a:moveTo>
                <a:lnTo>
                  <a:pt x="2762123" y="219417"/>
                </a:lnTo>
                <a:lnTo>
                  <a:pt x="2756319" y="210845"/>
                </a:lnTo>
                <a:lnTo>
                  <a:pt x="2747822" y="204978"/>
                </a:lnTo>
                <a:lnTo>
                  <a:pt x="2737612" y="202806"/>
                </a:lnTo>
                <a:lnTo>
                  <a:pt x="2726664" y="204978"/>
                </a:lnTo>
                <a:lnTo>
                  <a:pt x="2717863" y="210845"/>
                </a:lnTo>
                <a:lnTo>
                  <a:pt x="2712097" y="219417"/>
                </a:lnTo>
                <a:lnTo>
                  <a:pt x="2710307" y="229730"/>
                </a:lnTo>
                <a:lnTo>
                  <a:pt x="2712466" y="240487"/>
                </a:lnTo>
                <a:lnTo>
                  <a:pt x="2718333" y="249301"/>
                </a:lnTo>
                <a:lnTo>
                  <a:pt x="2727020" y="255244"/>
                </a:lnTo>
                <a:lnTo>
                  <a:pt x="2737612" y="257416"/>
                </a:lnTo>
                <a:lnTo>
                  <a:pt x="2747822" y="255244"/>
                </a:lnTo>
                <a:lnTo>
                  <a:pt x="2756319" y="249301"/>
                </a:lnTo>
                <a:lnTo>
                  <a:pt x="2762123" y="240487"/>
                </a:lnTo>
                <a:lnTo>
                  <a:pt x="2764282" y="2297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5251" y="6704076"/>
            <a:ext cx="156192" cy="15392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80" y="0"/>
            <a:ext cx="5684475" cy="68579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41386" y="0"/>
            <a:ext cx="3541014" cy="31242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9084" y="336804"/>
            <a:ext cx="1313688" cy="277368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163820" y="1796795"/>
            <a:ext cx="1899285" cy="1882139"/>
          </a:xfrm>
          <a:custGeom>
            <a:avLst/>
            <a:gdLst/>
            <a:ahLst/>
            <a:cxnLst/>
            <a:rect l="l" t="t" r="r" b="b"/>
            <a:pathLst>
              <a:path w="1899284" h="1882139">
                <a:moveTo>
                  <a:pt x="1898904" y="0"/>
                </a:moveTo>
                <a:lnTo>
                  <a:pt x="941070" y="0"/>
                </a:lnTo>
                <a:lnTo>
                  <a:pt x="892647" y="1224"/>
                </a:lnTo>
                <a:lnTo>
                  <a:pt x="844860" y="4859"/>
                </a:lnTo>
                <a:lnTo>
                  <a:pt x="797766" y="10844"/>
                </a:lnTo>
                <a:lnTo>
                  <a:pt x="751427" y="19121"/>
                </a:lnTo>
                <a:lnTo>
                  <a:pt x="705900" y="29630"/>
                </a:lnTo>
                <a:lnTo>
                  <a:pt x="661244" y="42313"/>
                </a:lnTo>
                <a:lnTo>
                  <a:pt x="617520" y="57110"/>
                </a:lnTo>
                <a:lnTo>
                  <a:pt x="574786" y="73961"/>
                </a:lnTo>
                <a:lnTo>
                  <a:pt x="533101" y="92809"/>
                </a:lnTo>
                <a:lnTo>
                  <a:pt x="492524" y="113593"/>
                </a:lnTo>
                <a:lnTo>
                  <a:pt x="453115" y="136254"/>
                </a:lnTo>
                <a:lnTo>
                  <a:pt x="414932" y="160734"/>
                </a:lnTo>
                <a:lnTo>
                  <a:pt x="378036" y="186973"/>
                </a:lnTo>
                <a:lnTo>
                  <a:pt x="342484" y="214912"/>
                </a:lnTo>
                <a:lnTo>
                  <a:pt x="308337" y="244492"/>
                </a:lnTo>
                <a:lnTo>
                  <a:pt x="275653" y="275653"/>
                </a:lnTo>
                <a:lnTo>
                  <a:pt x="244492" y="308337"/>
                </a:lnTo>
                <a:lnTo>
                  <a:pt x="214912" y="342484"/>
                </a:lnTo>
                <a:lnTo>
                  <a:pt x="186973" y="378036"/>
                </a:lnTo>
                <a:lnTo>
                  <a:pt x="160734" y="414932"/>
                </a:lnTo>
                <a:lnTo>
                  <a:pt x="136254" y="453115"/>
                </a:lnTo>
                <a:lnTo>
                  <a:pt x="113593" y="492524"/>
                </a:lnTo>
                <a:lnTo>
                  <a:pt x="92809" y="533101"/>
                </a:lnTo>
                <a:lnTo>
                  <a:pt x="73961" y="574786"/>
                </a:lnTo>
                <a:lnTo>
                  <a:pt x="57110" y="617520"/>
                </a:lnTo>
                <a:lnTo>
                  <a:pt x="42313" y="661244"/>
                </a:lnTo>
                <a:lnTo>
                  <a:pt x="29630" y="705900"/>
                </a:lnTo>
                <a:lnTo>
                  <a:pt x="19121" y="751427"/>
                </a:lnTo>
                <a:lnTo>
                  <a:pt x="10844" y="797766"/>
                </a:lnTo>
                <a:lnTo>
                  <a:pt x="4859" y="844860"/>
                </a:lnTo>
                <a:lnTo>
                  <a:pt x="1224" y="892647"/>
                </a:lnTo>
                <a:lnTo>
                  <a:pt x="0" y="941069"/>
                </a:lnTo>
                <a:lnTo>
                  <a:pt x="0" y="1882139"/>
                </a:lnTo>
                <a:lnTo>
                  <a:pt x="957834" y="1882139"/>
                </a:lnTo>
                <a:lnTo>
                  <a:pt x="1006256" y="1880915"/>
                </a:lnTo>
                <a:lnTo>
                  <a:pt x="1054043" y="1877280"/>
                </a:lnTo>
                <a:lnTo>
                  <a:pt x="1101137" y="1871295"/>
                </a:lnTo>
                <a:lnTo>
                  <a:pt x="1147476" y="1863018"/>
                </a:lnTo>
                <a:lnTo>
                  <a:pt x="1193003" y="1852509"/>
                </a:lnTo>
                <a:lnTo>
                  <a:pt x="1237659" y="1839826"/>
                </a:lnTo>
                <a:lnTo>
                  <a:pt x="1281383" y="1825029"/>
                </a:lnTo>
                <a:lnTo>
                  <a:pt x="1324117" y="1808178"/>
                </a:lnTo>
                <a:lnTo>
                  <a:pt x="1365802" y="1789330"/>
                </a:lnTo>
                <a:lnTo>
                  <a:pt x="1406379" y="1768546"/>
                </a:lnTo>
                <a:lnTo>
                  <a:pt x="1445788" y="1745885"/>
                </a:lnTo>
                <a:lnTo>
                  <a:pt x="1483971" y="1721405"/>
                </a:lnTo>
                <a:lnTo>
                  <a:pt x="1520867" y="1695166"/>
                </a:lnTo>
                <a:lnTo>
                  <a:pt x="1556419" y="1667227"/>
                </a:lnTo>
                <a:lnTo>
                  <a:pt x="1590566" y="1637647"/>
                </a:lnTo>
                <a:lnTo>
                  <a:pt x="1623250" y="1606486"/>
                </a:lnTo>
                <a:lnTo>
                  <a:pt x="1654411" y="1573802"/>
                </a:lnTo>
                <a:lnTo>
                  <a:pt x="1683991" y="1539655"/>
                </a:lnTo>
                <a:lnTo>
                  <a:pt x="1711930" y="1504103"/>
                </a:lnTo>
                <a:lnTo>
                  <a:pt x="1738169" y="1467207"/>
                </a:lnTo>
                <a:lnTo>
                  <a:pt x="1762649" y="1429024"/>
                </a:lnTo>
                <a:lnTo>
                  <a:pt x="1785310" y="1389615"/>
                </a:lnTo>
                <a:lnTo>
                  <a:pt x="1806094" y="1349038"/>
                </a:lnTo>
                <a:lnTo>
                  <a:pt x="1824942" y="1307353"/>
                </a:lnTo>
                <a:lnTo>
                  <a:pt x="1841793" y="1264619"/>
                </a:lnTo>
                <a:lnTo>
                  <a:pt x="1856590" y="1220895"/>
                </a:lnTo>
                <a:lnTo>
                  <a:pt x="1869273" y="1176239"/>
                </a:lnTo>
                <a:lnTo>
                  <a:pt x="1879782" y="1130712"/>
                </a:lnTo>
                <a:lnTo>
                  <a:pt x="1888059" y="1084373"/>
                </a:lnTo>
                <a:lnTo>
                  <a:pt x="1894044" y="1037279"/>
                </a:lnTo>
                <a:lnTo>
                  <a:pt x="1897679" y="989492"/>
                </a:lnTo>
                <a:lnTo>
                  <a:pt x="1898904" y="941069"/>
                </a:lnTo>
                <a:lnTo>
                  <a:pt x="1898904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747384" y="1958937"/>
            <a:ext cx="7219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140" dirty="0"/>
              <a:t>2</a:t>
            </a:r>
            <a:endParaRPr sz="9600" dirty="0"/>
          </a:p>
        </p:txBody>
      </p:sp>
      <p:sp>
        <p:nvSpPr>
          <p:cNvPr id="14" name="object 14"/>
          <p:cNvSpPr txBox="1"/>
          <p:nvPr/>
        </p:nvSpPr>
        <p:spPr>
          <a:xfrm>
            <a:off x="1863815" y="3509281"/>
            <a:ext cx="8768715" cy="2397451"/>
          </a:xfrm>
          <a:prstGeom prst="rect">
            <a:avLst/>
          </a:prstGeom>
        </p:spPr>
        <p:txBody>
          <a:bodyPr vert="horz" wrap="square" lIns="0" tIns="400685" rIns="0" bIns="0" rtlCol="0">
            <a:spAutoFit/>
          </a:bodyPr>
          <a:lstStyle/>
          <a:p>
            <a:pPr marL="120650" algn="ctr">
              <a:lnSpc>
                <a:spcPct val="200000"/>
              </a:lnSpc>
              <a:spcBef>
                <a:spcPts val="3155"/>
              </a:spcBef>
            </a:pPr>
            <a:r>
              <a:rPr lang="es-ES" sz="4400" b="1" spc="275" dirty="0">
                <a:solidFill>
                  <a:srgbClr val="FFFFFF"/>
                </a:solidFill>
                <a:latin typeface="Arial"/>
                <a:cs typeface="Arial"/>
              </a:rPr>
              <a:t>Distribución por sectores</a:t>
            </a:r>
            <a:endParaRPr sz="4400" dirty="0">
              <a:latin typeface="Arial"/>
              <a:cs typeface="Arial"/>
            </a:endParaRPr>
          </a:p>
          <a:p>
            <a:pPr marL="12700" algn="ctr">
              <a:lnSpc>
                <a:spcPct val="200000"/>
              </a:lnSpc>
              <a:spcBef>
                <a:spcPts val="1150"/>
              </a:spcBef>
            </a:pPr>
            <a:r>
              <a:rPr sz="1800" spc="-65" dirty="0">
                <a:solidFill>
                  <a:srgbClr val="001F5F"/>
                </a:solidFill>
                <a:latin typeface="Lucida Sans Unicode"/>
                <a:cs typeface="Lucida Sans Unicode"/>
              </a:rPr>
              <a:t>SANIDAD,</a:t>
            </a:r>
            <a:r>
              <a:rPr sz="1800" spc="-85" dirty="0">
                <a:solidFill>
                  <a:srgbClr val="001F5F"/>
                </a:solidFill>
                <a:latin typeface="Lucida Sans Unicode"/>
                <a:cs typeface="Lucida Sans Unicode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Lucida Sans Unicode"/>
                <a:cs typeface="Lucida Sans Unicode"/>
              </a:rPr>
              <a:t>FARMA</a:t>
            </a:r>
            <a:r>
              <a:rPr lang="es-ES" sz="1800" spc="-50" dirty="0">
                <a:solidFill>
                  <a:srgbClr val="001F5F"/>
                </a:solidFill>
                <a:latin typeface="Lucida Sans Unicode"/>
                <a:cs typeface="Lucida Sans Unicode"/>
              </a:rPr>
              <a:t>CIA </a:t>
            </a:r>
            <a:r>
              <a:rPr sz="1800" spc="-70" dirty="0">
                <a:solidFill>
                  <a:srgbClr val="001F5F"/>
                </a:solidFill>
                <a:latin typeface="Lucida Sans Unicode"/>
                <a:cs typeface="Lucida Sans Unicode"/>
              </a:rPr>
              <a:t>Y</a:t>
            </a:r>
            <a:r>
              <a:rPr sz="1800" spc="-95" dirty="0">
                <a:solidFill>
                  <a:srgbClr val="001F5F"/>
                </a:solidFill>
                <a:latin typeface="Lucida Sans Unicode"/>
                <a:cs typeface="Lucida Sans Unicode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Lucida Sans Unicode"/>
                <a:cs typeface="Lucida Sans Unicode"/>
              </a:rPr>
              <a:t>DEPENDENCIA</a:t>
            </a:r>
            <a:endParaRPr sz="18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256" y="785309"/>
            <a:ext cx="1893219" cy="6084634"/>
          </a:xfrm>
          <a:custGeom>
            <a:avLst/>
            <a:gdLst/>
            <a:ahLst/>
            <a:cxnLst/>
            <a:rect l="l" t="t" r="r" b="b"/>
            <a:pathLst>
              <a:path w="1912620" h="6858000">
                <a:moveTo>
                  <a:pt x="1912620" y="0"/>
                </a:moveTo>
                <a:lnTo>
                  <a:pt x="1044828" y="0"/>
                </a:lnTo>
                <a:lnTo>
                  <a:pt x="996999" y="1075"/>
                </a:lnTo>
                <a:lnTo>
                  <a:pt x="949721" y="4269"/>
                </a:lnTo>
                <a:lnTo>
                  <a:pt x="903042" y="9537"/>
                </a:lnTo>
                <a:lnTo>
                  <a:pt x="857007" y="16832"/>
                </a:lnTo>
                <a:lnTo>
                  <a:pt x="811663" y="26108"/>
                </a:lnTo>
                <a:lnTo>
                  <a:pt x="767056" y="37319"/>
                </a:lnTo>
                <a:lnTo>
                  <a:pt x="723231" y="50419"/>
                </a:lnTo>
                <a:lnTo>
                  <a:pt x="680236" y="65361"/>
                </a:lnTo>
                <a:lnTo>
                  <a:pt x="638115" y="82101"/>
                </a:lnTo>
                <a:lnTo>
                  <a:pt x="596915" y="100591"/>
                </a:lnTo>
                <a:lnTo>
                  <a:pt x="556683" y="120786"/>
                </a:lnTo>
                <a:lnTo>
                  <a:pt x="517463" y="142639"/>
                </a:lnTo>
                <a:lnTo>
                  <a:pt x="479303" y="166105"/>
                </a:lnTo>
                <a:lnTo>
                  <a:pt x="442249" y="191137"/>
                </a:lnTo>
                <a:lnTo>
                  <a:pt x="406346" y="217689"/>
                </a:lnTo>
                <a:lnTo>
                  <a:pt x="371640" y="245715"/>
                </a:lnTo>
                <a:lnTo>
                  <a:pt x="338178" y="275170"/>
                </a:lnTo>
                <a:lnTo>
                  <a:pt x="306006" y="306006"/>
                </a:lnTo>
                <a:lnTo>
                  <a:pt x="275170" y="338178"/>
                </a:lnTo>
                <a:lnTo>
                  <a:pt x="245715" y="371640"/>
                </a:lnTo>
                <a:lnTo>
                  <a:pt x="217689" y="406346"/>
                </a:lnTo>
                <a:lnTo>
                  <a:pt x="191137" y="442249"/>
                </a:lnTo>
                <a:lnTo>
                  <a:pt x="166105" y="479303"/>
                </a:lnTo>
                <a:lnTo>
                  <a:pt x="142639" y="517463"/>
                </a:lnTo>
                <a:lnTo>
                  <a:pt x="120786" y="556683"/>
                </a:lnTo>
                <a:lnTo>
                  <a:pt x="100591" y="596915"/>
                </a:lnTo>
                <a:lnTo>
                  <a:pt x="82101" y="638115"/>
                </a:lnTo>
                <a:lnTo>
                  <a:pt x="65361" y="680236"/>
                </a:lnTo>
                <a:lnTo>
                  <a:pt x="50419" y="723231"/>
                </a:lnTo>
                <a:lnTo>
                  <a:pt x="37319" y="767056"/>
                </a:lnTo>
                <a:lnTo>
                  <a:pt x="26108" y="811663"/>
                </a:lnTo>
                <a:lnTo>
                  <a:pt x="16832" y="857007"/>
                </a:lnTo>
                <a:lnTo>
                  <a:pt x="9537" y="903042"/>
                </a:lnTo>
                <a:lnTo>
                  <a:pt x="4269" y="949721"/>
                </a:lnTo>
                <a:lnTo>
                  <a:pt x="1075" y="996999"/>
                </a:lnTo>
                <a:lnTo>
                  <a:pt x="0" y="1044828"/>
                </a:lnTo>
                <a:lnTo>
                  <a:pt x="0" y="6857998"/>
                </a:lnTo>
                <a:lnTo>
                  <a:pt x="1912620" y="6857998"/>
                </a:lnTo>
                <a:lnTo>
                  <a:pt x="1912620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236" y="3603847"/>
            <a:ext cx="1626235" cy="44755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00" b="1" spc="185" dirty="0">
                <a:solidFill>
                  <a:srgbClr val="FFFFFF"/>
                </a:solidFill>
                <a:latin typeface="Arial"/>
                <a:cs typeface="Arial"/>
              </a:rPr>
              <a:t>Sanidad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273" y="301806"/>
            <a:ext cx="1230180" cy="21989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63173" y="2625953"/>
            <a:ext cx="500380" cy="479425"/>
            <a:chOff x="10984801" y="2954845"/>
            <a:chExt cx="500380" cy="479425"/>
          </a:xfrm>
        </p:grpSpPr>
        <p:sp>
          <p:nvSpPr>
            <p:cNvPr id="6" name="object 6"/>
            <p:cNvSpPr/>
            <p:nvPr/>
          </p:nvSpPr>
          <p:spPr>
            <a:xfrm>
              <a:off x="10989564" y="2959607"/>
              <a:ext cx="490855" cy="469900"/>
            </a:xfrm>
            <a:custGeom>
              <a:avLst/>
              <a:gdLst/>
              <a:ahLst/>
              <a:cxnLst/>
              <a:rect l="l" t="t" r="r" b="b"/>
              <a:pathLst>
                <a:path w="490854" h="469900">
                  <a:moveTo>
                    <a:pt x="299974" y="0"/>
                  </a:moveTo>
                  <a:lnTo>
                    <a:pt x="189737" y="0"/>
                  </a:lnTo>
                  <a:lnTo>
                    <a:pt x="161923" y="5667"/>
                  </a:lnTo>
                  <a:lnTo>
                    <a:pt x="139239" y="21050"/>
                  </a:lnTo>
                  <a:lnTo>
                    <a:pt x="123961" y="43719"/>
                  </a:lnTo>
                  <a:lnTo>
                    <a:pt x="118363" y="71246"/>
                  </a:lnTo>
                  <a:lnTo>
                    <a:pt x="118363" y="132841"/>
                  </a:lnTo>
                  <a:lnTo>
                    <a:pt x="71901" y="147083"/>
                  </a:lnTo>
                  <a:lnTo>
                    <a:pt x="34321" y="176101"/>
                  </a:lnTo>
                  <a:lnTo>
                    <a:pt x="9171" y="216477"/>
                  </a:lnTo>
                  <a:lnTo>
                    <a:pt x="0" y="264794"/>
                  </a:lnTo>
                  <a:lnTo>
                    <a:pt x="0" y="434466"/>
                  </a:lnTo>
                  <a:lnTo>
                    <a:pt x="2670" y="448014"/>
                  </a:lnTo>
                  <a:lnTo>
                    <a:pt x="10032" y="459120"/>
                  </a:lnTo>
                  <a:lnTo>
                    <a:pt x="21109" y="466631"/>
                  </a:lnTo>
                  <a:lnTo>
                    <a:pt x="34925" y="469391"/>
                  </a:lnTo>
                  <a:lnTo>
                    <a:pt x="456310" y="469391"/>
                  </a:lnTo>
                  <a:lnTo>
                    <a:pt x="469564" y="466703"/>
                  </a:lnTo>
                  <a:lnTo>
                    <a:pt x="480520" y="459311"/>
                  </a:lnTo>
                  <a:lnTo>
                    <a:pt x="483307" y="455167"/>
                  </a:lnTo>
                  <a:lnTo>
                    <a:pt x="455294" y="455167"/>
                  </a:lnTo>
                  <a:lnTo>
                    <a:pt x="32892" y="454659"/>
                  </a:lnTo>
                  <a:lnTo>
                    <a:pt x="25689" y="452790"/>
                  </a:lnTo>
                  <a:lnTo>
                    <a:pt x="19748" y="448373"/>
                  </a:lnTo>
                  <a:lnTo>
                    <a:pt x="15712" y="442051"/>
                  </a:lnTo>
                  <a:lnTo>
                    <a:pt x="14224" y="434466"/>
                  </a:lnTo>
                  <a:lnTo>
                    <a:pt x="14224" y="406780"/>
                  </a:lnTo>
                  <a:lnTo>
                    <a:pt x="92075" y="406780"/>
                  </a:lnTo>
                  <a:lnTo>
                    <a:pt x="95122" y="403732"/>
                  </a:lnTo>
                  <a:lnTo>
                    <a:pt x="95122" y="396113"/>
                  </a:lnTo>
                  <a:lnTo>
                    <a:pt x="92075" y="392556"/>
                  </a:lnTo>
                  <a:lnTo>
                    <a:pt x="14224" y="392556"/>
                  </a:lnTo>
                  <a:lnTo>
                    <a:pt x="14326" y="264794"/>
                  </a:lnTo>
                  <a:lnTo>
                    <a:pt x="23546" y="219049"/>
                  </a:lnTo>
                  <a:lnTo>
                    <a:pt x="48990" y="181308"/>
                  </a:lnTo>
                  <a:lnTo>
                    <a:pt x="86768" y="155878"/>
                  </a:lnTo>
                  <a:lnTo>
                    <a:pt x="133095" y="146557"/>
                  </a:lnTo>
                  <a:lnTo>
                    <a:pt x="417445" y="146557"/>
                  </a:lnTo>
                  <a:lnTo>
                    <a:pt x="371347" y="132841"/>
                  </a:lnTo>
                  <a:lnTo>
                    <a:pt x="371347" y="131825"/>
                  </a:lnTo>
                  <a:lnTo>
                    <a:pt x="132079" y="131825"/>
                  </a:lnTo>
                  <a:lnTo>
                    <a:pt x="132587" y="71246"/>
                  </a:lnTo>
                  <a:lnTo>
                    <a:pt x="137106" y="49103"/>
                  </a:lnTo>
                  <a:lnTo>
                    <a:pt x="149399" y="30972"/>
                  </a:lnTo>
                  <a:lnTo>
                    <a:pt x="167574" y="18722"/>
                  </a:lnTo>
                  <a:lnTo>
                    <a:pt x="189737" y="14224"/>
                  </a:lnTo>
                  <a:lnTo>
                    <a:pt x="340410" y="14224"/>
                  </a:lnTo>
                  <a:lnTo>
                    <a:pt x="327574" y="5595"/>
                  </a:lnTo>
                  <a:lnTo>
                    <a:pt x="299974" y="0"/>
                  </a:lnTo>
                  <a:close/>
                </a:path>
                <a:path w="490854" h="469900">
                  <a:moveTo>
                    <a:pt x="417445" y="146557"/>
                  </a:moveTo>
                  <a:lnTo>
                    <a:pt x="356107" y="146557"/>
                  </a:lnTo>
                  <a:lnTo>
                    <a:pt x="402435" y="155878"/>
                  </a:lnTo>
                  <a:lnTo>
                    <a:pt x="440213" y="181308"/>
                  </a:lnTo>
                  <a:lnTo>
                    <a:pt x="465657" y="219049"/>
                  </a:lnTo>
                  <a:lnTo>
                    <a:pt x="474877" y="264794"/>
                  </a:lnTo>
                  <a:lnTo>
                    <a:pt x="474979" y="392556"/>
                  </a:lnTo>
                  <a:lnTo>
                    <a:pt x="119887" y="392556"/>
                  </a:lnTo>
                  <a:lnTo>
                    <a:pt x="116331" y="396113"/>
                  </a:lnTo>
                  <a:lnTo>
                    <a:pt x="116331" y="403732"/>
                  </a:lnTo>
                  <a:lnTo>
                    <a:pt x="119887" y="406780"/>
                  </a:lnTo>
                  <a:lnTo>
                    <a:pt x="474979" y="406780"/>
                  </a:lnTo>
                  <a:lnTo>
                    <a:pt x="474979" y="436499"/>
                  </a:lnTo>
                  <a:lnTo>
                    <a:pt x="473047" y="443916"/>
                  </a:lnTo>
                  <a:lnTo>
                    <a:pt x="468566" y="449833"/>
                  </a:lnTo>
                  <a:lnTo>
                    <a:pt x="462371" y="453751"/>
                  </a:lnTo>
                  <a:lnTo>
                    <a:pt x="455294" y="455167"/>
                  </a:lnTo>
                  <a:lnTo>
                    <a:pt x="483307" y="455167"/>
                  </a:lnTo>
                  <a:lnTo>
                    <a:pt x="487975" y="448228"/>
                  </a:lnTo>
                  <a:lnTo>
                    <a:pt x="490727" y="434466"/>
                  </a:lnTo>
                  <a:lnTo>
                    <a:pt x="490727" y="264794"/>
                  </a:lnTo>
                  <a:lnTo>
                    <a:pt x="480950" y="216334"/>
                  </a:lnTo>
                  <a:lnTo>
                    <a:pt x="455469" y="175720"/>
                  </a:lnTo>
                  <a:lnTo>
                    <a:pt x="417772" y="146655"/>
                  </a:lnTo>
                  <a:lnTo>
                    <a:pt x="417445" y="146557"/>
                  </a:lnTo>
                  <a:close/>
                </a:path>
                <a:path w="490854" h="469900">
                  <a:moveTo>
                    <a:pt x="328114" y="50037"/>
                  </a:moveTo>
                  <a:lnTo>
                    <a:pt x="298957" y="50037"/>
                  </a:lnTo>
                  <a:lnTo>
                    <a:pt x="307494" y="51726"/>
                  </a:lnTo>
                  <a:lnTo>
                    <a:pt x="314388" y="56308"/>
                  </a:lnTo>
                  <a:lnTo>
                    <a:pt x="318996" y="63057"/>
                  </a:lnTo>
                  <a:lnTo>
                    <a:pt x="320675" y="71246"/>
                  </a:lnTo>
                  <a:lnTo>
                    <a:pt x="320675" y="131825"/>
                  </a:lnTo>
                  <a:lnTo>
                    <a:pt x="335914" y="131825"/>
                  </a:lnTo>
                  <a:lnTo>
                    <a:pt x="335914" y="71246"/>
                  </a:lnTo>
                  <a:lnTo>
                    <a:pt x="333138" y="57560"/>
                  </a:lnTo>
                  <a:lnTo>
                    <a:pt x="328114" y="50037"/>
                  </a:lnTo>
                  <a:close/>
                </a:path>
                <a:path w="490854" h="469900">
                  <a:moveTo>
                    <a:pt x="340410" y="14224"/>
                  </a:moveTo>
                  <a:lnTo>
                    <a:pt x="299974" y="14224"/>
                  </a:lnTo>
                  <a:lnTo>
                    <a:pt x="322137" y="18722"/>
                  </a:lnTo>
                  <a:lnTo>
                    <a:pt x="340312" y="30972"/>
                  </a:lnTo>
                  <a:lnTo>
                    <a:pt x="352605" y="49103"/>
                  </a:lnTo>
                  <a:lnTo>
                    <a:pt x="357124" y="71246"/>
                  </a:lnTo>
                  <a:lnTo>
                    <a:pt x="357124" y="131825"/>
                  </a:lnTo>
                  <a:lnTo>
                    <a:pt x="371347" y="131825"/>
                  </a:lnTo>
                  <a:lnTo>
                    <a:pt x="371347" y="71246"/>
                  </a:lnTo>
                  <a:lnTo>
                    <a:pt x="365678" y="43505"/>
                  </a:lnTo>
                  <a:lnTo>
                    <a:pt x="350281" y="20859"/>
                  </a:lnTo>
                  <a:lnTo>
                    <a:pt x="340410" y="14224"/>
                  </a:lnTo>
                  <a:close/>
                </a:path>
                <a:path w="490854" h="469900">
                  <a:moveTo>
                    <a:pt x="299974" y="35432"/>
                  </a:moveTo>
                  <a:lnTo>
                    <a:pt x="189737" y="35432"/>
                  </a:lnTo>
                  <a:lnTo>
                    <a:pt x="175817" y="38189"/>
                  </a:lnTo>
                  <a:lnTo>
                    <a:pt x="164385" y="45767"/>
                  </a:lnTo>
                  <a:lnTo>
                    <a:pt x="156644" y="57132"/>
                  </a:lnTo>
                  <a:lnTo>
                    <a:pt x="153796" y="71246"/>
                  </a:lnTo>
                  <a:lnTo>
                    <a:pt x="153796" y="106679"/>
                  </a:lnTo>
                  <a:lnTo>
                    <a:pt x="156844" y="110108"/>
                  </a:lnTo>
                  <a:lnTo>
                    <a:pt x="164464" y="110108"/>
                  </a:lnTo>
                  <a:lnTo>
                    <a:pt x="167385" y="106679"/>
                  </a:lnTo>
                  <a:lnTo>
                    <a:pt x="167385" y="71246"/>
                  </a:lnTo>
                  <a:lnTo>
                    <a:pt x="169084" y="63057"/>
                  </a:lnTo>
                  <a:lnTo>
                    <a:pt x="173735" y="56308"/>
                  </a:lnTo>
                  <a:lnTo>
                    <a:pt x="180673" y="51726"/>
                  </a:lnTo>
                  <a:lnTo>
                    <a:pt x="189229" y="50037"/>
                  </a:lnTo>
                  <a:lnTo>
                    <a:pt x="328114" y="50037"/>
                  </a:lnTo>
                  <a:lnTo>
                    <a:pt x="325516" y="46148"/>
                  </a:lnTo>
                  <a:lnTo>
                    <a:pt x="314108" y="38332"/>
                  </a:lnTo>
                  <a:lnTo>
                    <a:pt x="299974" y="35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6881" y="2969069"/>
              <a:ext cx="234569" cy="1271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989564" y="2959607"/>
              <a:ext cx="490855" cy="469900"/>
            </a:xfrm>
            <a:custGeom>
              <a:avLst/>
              <a:gdLst/>
              <a:ahLst/>
              <a:cxnLst/>
              <a:rect l="l" t="t" r="r" b="b"/>
              <a:pathLst>
                <a:path w="490854" h="469900">
                  <a:moveTo>
                    <a:pt x="356107" y="146557"/>
                  </a:moveTo>
                  <a:lnTo>
                    <a:pt x="402435" y="155878"/>
                  </a:lnTo>
                  <a:lnTo>
                    <a:pt x="440213" y="181308"/>
                  </a:lnTo>
                  <a:lnTo>
                    <a:pt x="465657" y="219049"/>
                  </a:lnTo>
                  <a:lnTo>
                    <a:pt x="474979" y="265302"/>
                  </a:lnTo>
                  <a:lnTo>
                    <a:pt x="474979" y="392556"/>
                  </a:lnTo>
                  <a:lnTo>
                    <a:pt x="123443" y="392556"/>
                  </a:lnTo>
                  <a:lnTo>
                    <a:pt x="119887" y="392556"/>
                  </a:lnTo>
                  <a:lnTo>
                    <a:pt x="116331" y="396113"/>
                  </a:lnTo>
                  <a:lnTo>
                    <a:pt x="116331" y="399668"/>
                  </a:lnTo>
                  <a:lnTo>
                    <a:pt x="116331" y="403732"/>
                  </a:lnTo>
                  <a:lnTo>
                    <a:pt x="119887" y="406780"/>
                  </a:lnTo>
                  <a:lnTo>
                    <a:pt x="123443" y="406780"/>
                  </a:lnTo>
                  <a:lnTo>
                    <a:pt x="474979" y="406780"/>
                  </a:lnTo>
                  <a:lnTo>
                    <a:pt x="474979" y="436499"/>
                  </a:lnTo>
                  <a:lnTo>
                    <a:pt x="473047" y="443916"/>
                  </a:lnTo>
                  <a:lnTo>
                    <a:pt x="468566" y="449833"/>
                  </a:lnTo>
                  <a:lnTo>
                    <a:pt x="462371" y="453751"/>
                  </a:lnTo>
                  <a:lnTo>
                    <a:pt x="455294" y="455167"/>
                  </a:lnTo>
                  <a:lnTo>
                    <a:pt x="437228" y="455000"/>
                  </a:lnTo>
                  <a:lnTo>
                    <a:pt x="389580" y="454874"/>
                  </a:lnTo>
                  <a:lnTo>
                    <a:pt x="322180" y="454784"/>
                  </a:lnTo>
                  <a:lnTo>
                    <a:pt x="244855" y="454723"/>
                  </a:lnTo>
                  <a:lnTo>
                    <a:pt x="167436" y="454686"/>
                  </a:lnTo>
                  <a:lnTo>
                    <a:pt x="99750" y="454667"/>
                  </a:lnTo>
                  <a:lnTo>
                    <a:pt x="51626" y="454660"/>
                  </a:lnTo>
                  <a:lnTo>
                    <a:pt x="32892" y="454659"/>
                  </a:lnTo>
                  <a:lnTo>
                    <a:pt x="25689" y="452790"/>
                  </a:lnTo>
                  <a:lnTo>
                    <a:pt x="19748" y="448373"/>
                  </a:lnTo>
                  <a:lnTo>
                    <a:pt x="15712" y="442051"/>
                  </a:lnTo>
                  <a:lnTo>
                    <a:pt x="14224" y="434466"/>
                  </a:lnTo>
                  <a:lnTo>
                    <a:pt x="14224" y="406780"/>
                  </a:lnTo>
                  <a:lnTo>
                    <a:pt x="88010" y="406780"/>
                  </a:lnTo>
                  <a:lnTo>
                    <a:pt x="92075" y="406780"/>
                  </a:lnTo>
                  <a:lnTo>
                    <a:pt x="95122" y="403732"/>
                  </a:lnTo>
                  <a:lnTo>
                    <a:pt x="95122" y="399668"/>
                  </a:lnTo>
                  <a:lnTo>
                    <a:pt x="95122" y="396113"/>
                  </a:lnTo>
                  <a:lnTo>
                    <a:pt x="92075" y="392556"/>
                  </a:lnTo>
                  <a:lnTo>
                    <a:pt x="88010" y="392556"/>
                  </a:lnTo>
                  <a:lnTo>
                    <a:pt x="14224" y="392556"/>
                  </a:lnTo>
                  <a:lnTo>
                    <a:pt x="14224" y="265302"/>
                  </a:lnTo>
                  <a:lnTo>
                    <a:pt x="23546" y="219049"/>
                  </a:lnTo>
                  <a:lnTo>
                    <a:pt x="48990" y="181308"/>
                  </a:lnTo>
                  <a:lnTo>
                    <a:pt x="86768" y="155878"/>
                  </a:lnTo>
                  <a:lnTo>
                    <a:pt x="133095" y="146557"/>
                  </a:lnTo>
                  <a:lnTo>
                    <a:pt x="356107" y="146557"/>
                  </a:lnTo>
                  <a:close/>
                </a:path>
                <a:path w="490854" h="469900">
                  <a:moveTo>
                    <a:pt x="189737" y="0"/>
                  </a:moveTo>
                  <a:lnTo>
                    <a:pt x="161923" y="5667"/>
                  </a:lnTo>
                  <a:lnTo>
                    <a:pt x="139239" y="21050"/>
                  </a:lnTo>
                  <a:lnTo>
                    <a:pt x="123961" y="43719"/>
                  </a:lnTo>
                  <a:lnTo>
                    <a:pt x="118363" y="71246"/>
                  </a:lnTo>
                  <a:lnTo>
                    <a:pt x="118363" y="132841"/>
                  </a:lnTo>
                  <a:lnTo>
                    <a:pt x="71901" y="147083"/>
                  </a:lnTo>
                  <a:lnTo>
                    <a:pt x="34321" y="176101"/>
                  </a:lnTo>
                  <a:lnTo>
                    <a:pt x="9171" y="216477"/>
                  </a:lnTo>
                  <a:lnTo>
                    <a:pt x="0" y="264794"/>
                  </a:lnTo>
                  <a:lnTo>
                    <a:pt x="0" y="434466"/>
                  </a:lnTo>
                  <a:lnTo>
                    <a:pt x="2670" y="448014"/>
                  </a:lnTo>
                  <a:lnTo>
                    <a:pt x="10032" y="459120"/>
                  </a:lnTo>
                  <a:lnTo>
                    <a:pt x="21109" y="466631"/>
                  </a:lnTo>
                  <a:lnTo>
                    <a:pt x="34925" y="469391"/>
                  </a:lnTo>
                  <a:lnTo>
                    <a:pt x="456310" y="469391"/>
                  </a:lnTo>
                  <a:lnTo>
                    <a:pt x="469564" y="466703"/>
                  </a:lnTo>
                  <a:lnTo>
                    <a:pt x="480520" y="459311"/>
                  </a:lnTo>
                  <a:lnTo>
                    <a:pt x="487975" y="448228"/>
                  </a:lnTo>
                  <a:lnTo>
                    <a:pt x="490727" y="434466"/>
                  </a:lnTo>
                  <a:lnTo>
                    <a:pt x="490727" y="264794"/>
                  </a:lnTo>
                  <a:lnTo>
                    <a:pt x="480950" y="216334"/>
                  </a:lnTo>
                  <a:lnTo>
                    <a:pt x="455469" y="175720"/>
                  </a:lnTo>
                  <a:lnTo>
                    <a:pt x="417772" y="146655"/>
                  </a:lnTo>
                  <a:lnTo>
                    <a:pt x="371347" y="132841"/>
                  </a:lnTo>
                  <a:lnTo>
                    <a:pt x="371347" y="71246"/>
                  </a:lnTo>
                  <a:lnTo>
                    <a:pt x="365678" y="43505"/>
                  </a:lnTo>
                  <a:lnTo>
                    <a:pt x="350281" y="20859"/>
                  </a:lnTo>
                  <a:lnTo>
                    <a:pt x="327574" y="5595"/>
                  </a:lnTo>
                  <a:lnTo>
                    <a:pt x="299974" y="0"/>
                  </a:lnTo>
                  <a:lnTo>
                    <a:pt x="189737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46345" y="3149917"/>
              <a:ext cx="175641" cy="17564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281234" y="2422753"/>
            <a:ext cx="78041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1915">
              <a:lnSpc>
                <a:spcPct val="125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SEGUROS </a:t>
            </a:r>
            <a:r>
              <a:rPr sz="1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60" dirty="0">
                <a:solidFill>
                  <a:srgbClr val="FFFFFF"/>
                </a:solidFill>
                <a:latin typeface="Arial"/>
                <a:cs typeface="Arial"/>
              </a:rPr>
              <a:t>0,8</a:t>
            </a:r>
            <a:r>
              <a:rPr sz="1000" b="1" spc="45" dirty="0">
                <a:solidFill>
                  <a:srgbClr val="FFFFFF"/>
                </a:solidFill>
                <a:latin typeface="Arial"/>
                <a:cs typeface="Arial"/>
              </a:rPr>
              <a:t>4%</a:t>
            </a:r>
            <a:r>
              <a:rPr sz="1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24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000" b="1" spc="-9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2" name="Imagen 11" descr="Diagrama&#10;&#10;Descripción generada automáticamente">
            <a:extLst>
              <a:ext uri="{FF2B5EF4-FFF2-40B4-BE49-F238E27FC236}">
                <a16:creationId xmlns:a16="http://schemas.microsoft.com/office/drawing/2014/main" id="{9032189C-402E-3B02-3EED-F94E690CD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54" y="188757"/>
            <a:ext cx="3400880" cy="3175015"/>
          </a:xfrm>
          <a:prstGeom prst="rect">
            <a:avLst/>
          </a:prstGeom>
        </p:spPr>
      </p:pic>
      <p:sp>
        <p:nvSpPr>
          <p:cNvPr id="16" name="object 33">
            <a:extLst>
              <a:ext uri="{FF2B5EF4-FFF2-40B4-BE49-F238E27FC236}">
                <a16:creationId xmlns:a16="http://schemas.microsoft.com/office/drawing/2014/main" id="{895704E9-9E16-583C-B200-1B38A1066775}"/>
              </a:ext>
            </a:extLst>
          </p:cNvPr>
          <p:cNvSpPr/>
          <p:nvPr/>
        </p:nvSpPr>
        <p:spPr>
          <a:xfrm flipH="1">
            <a:off x="6649135" y="-1"/>
            <a:ext cx="330287" cy="6869943"/>
          </a:xfrm>
          <a:custGeom>
            <a:avLst/>
            <a:gdLst/>
            <a:ahLst/>
            <a:cxnLst/>
            <a:rect l="l" t="t" r="r" b="b"/>
            <a:pathLst>
              <a:path h="1740535">
                <a:moveTo>
                  <a:pt x="0" y="0"/>
                </a:moveTo>
                <a:lnTo>
                  <a:pt x="0" y="1740230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Imagen 16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A9AED215-A109-A3E9-7C79-BE68ECFAC3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268" y="3826929"/>
            <a:ext cx="4107228" cy="3031071"/>
          </a:xfrm>
          <a:prstGeom prst="rect">
            <a:avLst/>
          </a:prstGeom>
        </p:spPr>
      </p:pic>
      <p:sp>
        <p:nvSpPr>
          <p:cNvPr id="18" name="object 38">
            <a:extLst>
              <a:ext uri="{FF2B5EF4-FFF2-40B4-BE49-F238E27FC236}">
                <a16:creationId xmlns:a16="http://schemas.microsoft.com/office/drawing/2014/main" id="{004874A1-A9A4-23BE-41E2-A2698EFF7D16}"/>
              </a:ext>
            </a:extLst>
          </p:cNvPr>
          <p:cNvSpPr txBox="1"/>
          <p:nvPr/>
        </p:nvSpPr>
        <p:spPr>
          <a:xfrm>
            <a:off x="7054974" y="3494226"/>
            <a:ext cx="4857894" cy="325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034" indent="297180" algn="ctr">
              <a:lnSpc>
                <a:spcPct val="125000"/>
              </a:lnSpc>
              <a:spcBef>
                <a:spcPts val="100"/>
              </a:spcBef>
            </a:pPr>
            <a:r>
              <a:rPr b="1" spc="4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b="1" spc="6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b="1" spc="-45" dirty="0">
                <a:solidFill>
                  <a:srgbClr val="001F5F"/>
                </a:solidFill>
                <a:latin typeface="Arial"/>
                <a:cs typeface="Arial"/>
              </a:rPr>
              <a:t>S</a:t>
            </a:r>
            <a:r>
              <a:rPr b="1" spc="15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b="1" spc="-7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b="1" spc="6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b="1" spc="-55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b="1" spc="1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b="1" spc="1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b="1" spc="6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b="1" spc="55" dirty="0">
                <a:solidFill>
                  <a:srgbClr val="001F5F"/>
                </a:solidFill>
                <a:latin typeface="Arial"/>
                <a:cs typeface="Arial"/>
              </a:rPr>
              <a:t>Ó</a:t>
            </a:r>
            <a:r>
              <a:rPr b="1" spc="25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lang="es-ES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4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b="1" spc="-204" dirty="0">
                <a:solidFill>
                  <a:srgbClr val="001F5F"/>
                </a:solidFill>
                <a:latin typeface="Arial"/>
                <a:cs typeface="Arial"/>
              </a:rPr>
              <a:t>E</a:t>
            </a:r>
            <a:r>
              <a:rPr lang="es-ES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18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b="1" spc="2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6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b="1" spc="100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b="1" spc="15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b="1" spc="6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b="1" spc="135" dirty="0">
                <a:solidFill>
                  <a:srgbClr val="001F5F"/>
                </a:solidFill>
                <a:latin typeface="Arial"/>
                <a:cs typeface="Arial"/>
              </a:rPr>
              <a:t>V</a:t>
            </a:r>
            <a:r>
              <a:rPr b="1" spc="6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b="1" spc="45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b="1" spc="6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b="1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endParaRPr dirty="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 rot="16200000" flipH="1">
            <a:off x="7012122" y="-1728019"/>
            <a:ext cx="45719" cy="10314037"/>
          </a:xfrm>
          <a:custGeom>
            <a:avLst/>
            <a:gdLst/>
            <a:ahLst/>
            <a:cxnLst/>
            <a:rect l="l" t="t" r="r" b="b"/>
            <a:pathLst>
              <a:path h="1740535">
                <a:moveTo>
                  <a:pt x="0" y="0"/>
                </a:moveTo>
                <a:lnTo>
                  <a:pt x="0" y="1740230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Imagen 18" descr="Diagrama&#10;&#10;Descripción generada automáticamente">
            <a:extLst>
              <a:ext uri="{FF2B5EF4-FFF2-40B4-BE49-F238E27FC236}">
                <a16:creationId xmlns:a16="http://schemas.microsoft.com/office/drawing/2014/main" id="{038EA948-E790-9309-4FD2-0A379AA481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335" y="147187"/>
            <a:ext cx="3741420" cy="3208020"/>
          </a:xfrm>
          <a:prstGeom prst="rect">
            <a:avLst/>
          </a:prstGeom>
        </p:spPr>
      </p:pic>
      <p:pic>
        <p:nvPicPr>
          <p:cNvPr id="13" name="Imagen 12" descr="Diagrama&#10;&#10;Descripción generada automáticamente">
            <a:extLst>
              <a:ext uri="{FF2B5EF4-FFF2-40B4-BE49-F238E27FC236}">
                <a16:creationId xmlns:a16="http://schemas.microsoft.com/office/drawing/2014/main" id="{14913D7C-14D9-BEB7-A1BE-D5C4995A4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897" y="3522704"/>
            <a:ext cx="3947325" cy="32472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0935" y="685799"/>
            <a:ext cx="1681136" cy="6642163"/>
          </a:xfrm>
          <a:custGeom>
            <a:avLst/>
            <a:gdLst/>
            <a:ahLst/>
            <a:cxnLst/>
            <a:rect l="l" t="t" r="r" b="b"/>
            <a:pathLst>
              <a:path w="1912620" h="6858000">
                <a:moveTo>
                  <a:pt x="1912620" y="0"/>
                </a:moveTo>
                <a:lnTo>
                  <a:pt x="1087374" y="0"/>
                </a:lnTo>
                <a:lnTo>
                  <a:pt x="1038934" y="1059"/>
                </a:lnTo>
                <a:lnTo>
                  <a:pt x="991038" y="4208"/>
                </a:lnTo>
                <a:lnTo>
                  <a:pt x="943729" y="9401"/>
                </a:lnTo>
                <a:lnTo>
                  <a:pt x="897051" y="16596"/>
                </a:lnTo>
                <a:lnTo>
                  <a:pt x="851048" y="25748"/>
                </a:lnTo>
                <a:lnTo>
                  <a:pt x="805766" y="36812"/>
                </a:lnTo>
                <a:lnTo>
                  <a:pt x="761247" y="49744"/>
                </a:lnTo>
                <a:lnTo>
                  <a:pt x="717536" y="64501"/>
                </a:lnTo>
                <a:lnTo>
                  <a:pt x="674677" y="81038"/>
                </a:lnTo>
                <a:lnTo>
                  <a:pt x="632714" y="99310"/>
                </a:lnTo>
                <a:lnTo>
                  <a:pt x="591692" y="119274"/>
                </a:lnTo>
                <a:lnTo>
                  <a:pt x="551655" y="140886"/>
                </a:lnTo>
                <a:lnTo>
                  <a:pt x="512647" y="164101"/>
                </a:lnTo>
                <a:lnTo>
                  <a:pt x="474712" y="188875"/>
                </a:lnTo>
                <a:lnTo>
                  <a:pt x="437894" y="215164"/>
                </a:lnTo>
                <a:lnTo>
                  <a:pt x="402238" y="242924"/>
                </a:lnTo>
                <a:lnTo>
                  <a:pt x="367787" y="272110"/>
                </a:lnTo>
                <a:lnTo>
                  <a:pt x="334586" y="302679"/>
                </a:lnTo>
                <a:lnTo>
                  <a:pt x="302679" y="334586"/>
                </a:lnTo>
                <a:lnTo>
                  <a:pt x="272110" y="367787"/>
                </a:lnTo>
                <a:lnTo>
                  <a:pt x="242924" y="402238"/>
                </a:lnTo>
                <a:lnTo>
                  <a:pt x="215164" y="437894"/>
                </a:lnTo>
                <a:lnTo>
                  <a:pt x="188875" y="474712"/>
                </a:lnTo>
                <a:lnTo>
                  <a:pt x="164101" y="512647"/>
                </a:lnTo>
                <a:lnTo>
                  <a:pt x="140886" y="551655"/>
                </a:lnTo>
                <a:lnTo>
                  <a:pt x="119274" y="591692"/>
                </a:lnTo>
                <a:lnTo>
                  <a:pt x="99310" y="632714"/>
                </a:lnTo>
                <a:lnTo>
                  <a:pt x="81038" y="674677"/>
                </a:lnTo>
                <a:lnTo>
                  <a:pt x="64501" y="717536"/>
                </a:lnTo>
                <a:lnTo>
                  <a:pt x="49744" y="761247"/>
                </a:lnTo>
                <a:lnTo>
                  <a:pt x="36812" y="805766"/>
                </a:lnTo>
                <a:lnTo>
                  <a:pt x="25748" y="851048"/>
                </a:lnTo>
                <a:lnTo>
                  <a:pt x="16596" y="897051"/>
                </a:lnTo>
                <a:lnTo>
                  <a:pt x="9401" y="943729"/>
                </a:lnTo>
                <a:lnTo>
                  <a:pt x="4208" y="991038"/>
                </a:lnTo>
                <a:lnTo>
                  <a:pt x="1059" y="1038934"/>
                </a:lnTo>
                <a:lnTo>
                  <a:pt x="0" y="1087374"/>
                </a:lnTo>
                <a:lnTo>
                  <a:pt x="0" y="6857998"/>
                </a:lnTo>
                <a:lnTo>
                  <a:pt x="1912620" y="6857998"/>
                </a:lnTo>
                <a:lnTo>
                  <a:pt x="1912620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9732" y="3785024"/>
            <a:ext cx="127918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250" dirty="0">
                <a:solidFill>
                  <a:srgbClr val="FFFFFF"/>
                </a:solidFill>
                <a:latin typeface="Arial"/>
                <a:cs typeface="Arial"/>
              </a:rPr>
              <a:t>Farma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273" y="301806"/>
            <a:ext cx="1230180" cy="219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5548" y="2667000"/>
            <a:ext cx="595629" cy="58712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6703484" y="0"/>
            <a:ext cx="57799" cy="6819052"/>
          </a:xfrm>
          <a:custGeom>
            <a:avLst/>
            <a:gdLst/>
            <a:ahLst/>
            <a:cxnLst/>
            <a:rect l="l" t="t" r="r" b="b"/>
            <a:pathLst>
              <a:path h="1740535">
                <a:moveTo>
                  <a:pt x="0" y="0"/>
                </a:moveTo>
                <a:lnTo>
                  <a:pt x="0" y="1740281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144582" y="3552789"/>
            <a:ext cx="5059957" cy="359714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b="1" spc="95" dirty="0">
                <a:solidFill>
                  <a:srgbClr val="001F5F"/>
                </a:solidFill>
                <a:latin typeface="Arial"/>
                <a:cs typeface="Arial"/>
              </a:rPr>
              <a:t>DISTRIBUCIÓN</a:t>
            </a:r>
            <a:r>
              <a:rPr b="1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50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b="1" spc="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5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lang="es-ES" dirty="0">
                <a:latin typeface="Arial"/>
                <a:cs typeface="Arial"/>
              </a:rPr>
              <a:t> </a:t>
            </a:r>
            <a:r>
              <a:rPr b="1" spc="130" dirty="0">
                <a:solidFill>
                  <a:srgbClr val="001F5F"/>
                </a:solidFill>
                <a:latin typeface="Arial"/>
                <a:cs typeface="Arial"/>
              </a:rPr>
              <a:t>ACTIVIDAD</a:t>
            </a:r>
            <a:endParaRPr lang="es-ES" b="1" spc="85" dirty="0">
              <a:solidFill>
                <a:srgbClr val="001F5F"/>
              </a:solidFill>
              <a:latin typeface="Arial"/>
              <a:cs typeface="Arial"/>
            </a:endParaRPr>
          </a:p>
        </p:txBody>
      </p:sp>
      <p:pic>
        <p:nvPicPr>
          <p:cNvPr id="21" name="Imagen 20" descr="Gráfico de barras&#10;&#10;Descripción generada automáticamente">
            <a:extLst>
              <a:ext uri="{FF2B5EF4-FFF2-40B4-BE49-F238E27FC236}">
                <a16:creationId xmlns:a16="http://schemas.microsoft.com/office/drawing/2014/main" id="{3AED4A5B-6377-C2D0-8A36-85329D0A9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189" y="3912503"/>
            <a:ext cx="4005268" cy="2864568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 flipV="1">
            <a:off x="1600201" y="3420631"/>
            <a:ext cx="10591799" cy="67181"/>
          </a:xfrm>
          <a:custGeom>
            <a:avLst/>
            <a:gdLst/>
            <a:ahLst/>
            <a:cxnLst/>
            <a:rect l="l" t="t" r="r" b="b"/>
            <a:pathLst>
              <a:path w="1853565">
                <a:moveTo>
                  <a:pt x="0" y="0"/>
                </a:moveTo>
                <a:lnTo>
                  <a:pt x="1853310" y="0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Imagen 19" descr="Diagrama&#10;&#10;Descripción generada automáticamente">
            <a:extLst>
              <a:ext uri="{FF2B5EF4-FFF2-40B4-BE49-F238E27FC236}">
                <a16:creationId xmlns:a16="http://schemas.microsoft.com/office/drawing/2014/main" id="{EFEC3BE5-9D23-B378-CC94-E6A321DEF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160" y="99731"/>
            <a:ext cx="3458952" cy="3252652"/>
          </a:xfrm>
          <a:prstGeom prst="rect">
            <a:avLst/>
          </a:prstGeom>
        </p:spPr>
      </p:pic>
      <p:pic>
        <p:nvPicPr>
          <p:cNvPr id="9" name="Imagen 8" descr="Diagrama&#10;&#10;Descripción generada automáticamente">
            <a:extLst>
              <a:ext uri="{FF2B5EF4-FFF2-40B4-BE49-F238E27FC236}">
                <a16:creationId xmlns:a16="http://schemas.microsoft.com/office/drawing/2014/main" id="{53DFA9FB-792A-BC64-8E90-7834F9D1F1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68" y="3602914"/>
            <a:ext cx="4060639" cy="3216138"/>
          </a:xfrm>
          <a:prstGeom prst="rect">
            <a:avLst/>
          </a:prstGeom>
        </p:spPr>
      </p:pic>
      <p:pic>
        <p:nvPicPr>
          <p:cNvPr id="8" name="Imagen 7" descr="Diagrama&#10;&#10;Descripción generada automáticamente">
            <a:extLst>
              <a:ext uri="{FF2B5EF4-FFF2-40B4-BE49-F238E27FC236}">
                <a16:creationId xmlns:a16="http://schemas.microsoft.com/office/drawing/2014/main" id="{10E22407-8B0C-5E26-2ACE-848AA05C6D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01347"/>
            <a:ext cx="3909060" cy="31851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7726" y="687771"/>
            <a:ext cx="2256157" cy="6014317"/>
          </a:xfrm>
          <a:custGeom>
            <a:avLst/>
            <a:gdLst/>
            <a:ahLst/>
            <a:cxnLst/>
            <a:rect l="l" t="t" r="r" b="b"/>
            <a:pathLst>
              <a:path w="1912620" h="6858000">
                <a:moveTo>
                  <a:pt x="1912620" y="0"/>
                </a:moveTo>
                <a:lnTo>
                  <a:pt x="1087374" y="0"/>
                </a:lnTo>
                <a:lnTo>
                  <a:pt x="1038934" y="1059"/>
                </a:lnTo>
                <a:lnTo>
                  <a:pt x="991038" y="4208"/>
                </a:lnTo>
                <a:lnTo>
                  <a:pt x="943729" y="9401"/>
                </a:lnTo>
                <a:lnTo>
                  <a:pt x="897051" y="16596"/>
                </a:lnTo>
                <a:lnTo>
                  <a:pt x="851048" y="25748"/>
                </a:lnTo>
                <a:lnTo>
                  <a:pt x="805766" y="36812"/>
                </a:lnTo>
                <a:lnTo>
                  <a:pt x="761247" y="49744"/>
                </a:lnTo>
                <a:lnTo>
                  <a:pt x="717536" y="64501"/>
                </a:lnTo>
                <a:lnTo>
                  <a:pt x="674677" y="81038"/>
                </a:lnTo>
                <a:lnTo>
                  <a:pt x="632714" y="99310"/>
                </a:lnTo>
                <a:lnTo>
                  <a:pt x="591692" y="119274"/>
                </a:lnTo>
                <a:lnTo>
                  <a:pt x="551655" y="140886"/>
                </a:lnTo>
                <a:lnTo>
                  <a:pt x="512647" y="164101"/>
                </a:lnTo>
                <a:lnTo>
                  <a:pt x="474712" y="188875"/>
                </a:lnTo>
                <a:lnTo>
                  <a:pt x="437894" y="215164"/>
                </a:lnTo>
                <a:lnTo>
                  <a:pt x="402238" y="242924"/>
                </a:lnTo>
                <a:lnTo>
                  <a:pt x="367787" y="272110"/>
                </a:lnTo>
                <a:lnTo>
                  <a:pt x="334586" y="302679"/>
                </a:lnTo>
                <a:lnTo>
                  <a:pt x="302679" y="334586"/>
                </a:lnTo>
                <a:lnTo>
                  <a:pt x="272110" y="367787"/>
                </a:lnTo>
                <a:lnTo>
                  <a:pt x="242924" y="402238"/>
                </a:lnTo>
                <a:lnTo>
                  <a:pt x="215164" y="437894"/>
                </a:lnTo>
                <a:lnTo>
                  <a:pt x="188875" y="474712"/>
                </a:lnTo>
                <a:lnTo>
                  <a:pt x="164101" y="512647"/>
                </a:lnTo>
                <a:lnTo>
                  <a:pt x="140886" y="551655"/>
                </a:lnTo>
                <a:lnTo>
                  <a:pt x="119274" y="591692"/>
                </a:lnTo>
                <a:lnTo>
                  <a:pt x="99310" y="632714"/>
                </a:lnTo>
                <a:lnTo>
                  <a:pt x="81038" y="674677"/>
                </a:lnTo>
                <a:lnTo>
                  <a:pt x="64501" y="717536"/>
                </a:lnTo>
                <a:lnTo>
                  <a:pt x="49744" y="761247"/>
                </a:lnTo>
                <a:lnTo>
                  <a:pt x="36812" y="805766"/>
                </a:lnTo>
                <a:lnTo>
                  <a:pt x="25748" y="851048"/>
                </a:lnTo>
                <a:lnTo>
                  <a:pt x="16596" y="897051"/>
                </a:lnTo>
                <a:lnTo>
                  <a:pt x="9401" y="943729"/>
                </a:lnTo>
                <a:lnTo>
                  <a:pt x="4208" y="991038"/>
                </a:lnTo>
                <a:lnTo>
                  <a:pt x="1059" y="1038934"/>
                </a:lnTo>
                <a:lnTo>
                  <a:pt x="0" y="1087374"/>
                </a:lnTo>
                <a:lnTo>
                  <a:pt x="0" y="6857998"/>
                </a:lnTo>
                <a:lnTo>
                  <a:pt x="1912620" y="6857998"/>
                </a:lnTo>
                <a:lnTo>
                  <a:pt x="1912620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875" y="3503531"/>
            <a:ext cx="3458973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400" b="1" spc="165" dirty="0">
                <a:solidFill>
                  <a:srgbClr val="FFFFFF"/>
                </a:solidFill>
                <a:latin typeface="Arial"/>
                <a:cs typeface="Arial"/>
              </a:rPr>
              <a:t>Depen</a:t>
            </a:r>
            <a:r>
              <a:rPr sz="2400" b="1" spc="204" dirty="0">
                <a:solidFill>
                  <a:srgbClr val="FFFFFF"/>
                </a:solidFill>
                <a:latin typeface="Arial"/>
                <a:cs typeface="Arial"/>
              </a:rPr>
              <a:t>dencia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273" y="301806"/>
            <a:ext cx="1230180" cy="21989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78407" y="2590800"/>
            <a:ext cx="643890" cy="518795"/>
            <a:chOff x="11063541" y="2915221"/>
            <a:chExt cx="643890" cy="518795"/>
          </a:xfrm>
        </p:grpSpPr>
        <p:sp>
          <p:nvSpPr>
            <p:cNvPr id="7" name="object 7"/>
            <p:cNvSpPr/>
            <p:nvPr/>
          </p:nvSpPr>
          <p:spPr>
            <a:xfrm>
              <a:off x="11068304" y="2919983"/>
              <a:ext cx="634365" cy="509270"/>
            </a:xfrm>
            <a:custGeom>
              <a:avLst/>
              <a:gdLst/>
              <a:ahLst/>
              <a:cxnLst/>
              <a:rect l="l" t="t" r="r" b="b"/>
              <a:pathLst>
                <a:path w="634365" h="509270">
                  <a:moveTo>
                    <a:pt x="198881" y="0"/>
                  </a:moveTo>
                  <a:lnTo>
                    <a:pt x="159313" y="4697"/>
                  </a:lnTo>
                  <a:lnTo>
                    <a:pt x="123007" y="18104"/>
                  </a:lnTo>
                  <a:lnTo>
                    <a:pt x="91002" y="39195"/>
                  </a:lnTo>
                  <a:lnTo>
                    <a:pt x="64341" y="66944"/>
                  </a:lnTo>
                  <a:lnTo>
                    <a:pt x="44064" y="100323"/>
                  </a:lnTo>
                  <a:lnTo>
                    <a:pt x="31213" y="138307"/>
                  </a:lnTo>
                  <a:lnTo>
                    <a:pt x="26829" y="179869"/>
                  </a:lnTo>
                  <a:lnTo>
                    <a:pt x="31952" y="223982"/>
                  </a:lnTo>
                  <a:lnTo>
                    <a:pt x="47625" y="269620"/>
                  </a:lnTo>
                  <a:lnTo>
                    <a:pt x="3937" y="269620"/>
                  </a:lnTo>
                  <a:lnTo>
                    <a:pt x="0" y="273557"/>
                  </a:lnTo>
                  <a:lnTo>
                    <a:pt x="0" y="283717"/>
                  </a:lnTo>
                  <a:lnTo>
                    <a:pt x="3937" y="288416"/>
                  </a:lnTo>
                  <a:lnTo>
                    <a:pt x="57403" y="288416"/>
                  </a:lnTo>
                  <a:lnTo>
                    <a:pt x="83902" y="326511"/>
                  </a:lnTo>
                  <a:lnTo>
                    <a:pt x="116056" y="361851"/>
                  </a:lnTo>
                  <a:lnTo>
                    <a:pt x="152416" y="394729"/>
                  </a:lnTo>
                  <a:lnTo>
                    <a:pt x="191530" y="425439"/>
                  </a:lnTo>
                  <a:lnTo>
                    <a:pt x="231949" y="454274"/>
                  </a:lnTo>
                  <a:lnTo>
                    <a:pt x="312547" y="508507"/>
                  </a:lnTo>
                  <a:lnTo>
                    <a:pt x="314451" y="509015"/>
                  </a:lnTo>
                  <a:lnTo>
                    <a:pt x="317753" y="509015"/>
                  </a:lnTo>
                  <a:lnTo>
                    <a:pt x="399748" y="454662"/>
                  </a:lnTo>
                  <a:lnTo>
                    <a:pt x="440167" y="425905"/>
                  </a:lnTo>
                  <a:lnTo>
                    <a:pt x="479281" y="395195"/>
                  </a:lnTo>
                  <a:lnTo>
                    <a:pt x="515641" y="362239"/>
                  </a:lnTo>
                  <a:lnTo>
                    <a:pt x="547795" y="326744"/>
                  </a:lnTo>
                  <a:lnTo>
                    <a:pt x="574294" y="288416"/>
                  </a:lnTo>
                  <a:lnTo>
                    <a:pt x="627761" y="288416"/>
                  </a:lnTo>
                  <a:lnTo>
                    <a:pt x="632332" y="283717"/>
                  </a:lnTo>
                  <a:lnTo>
                    <a:pt x="632332" y="279018"/>
                  </a:lnTo>
                  <a:lnTo>
                    <a:pt x="634238" y="270255"/>
                  </a:lnTo>
                  <a:lnTo>
                    <a:pt x="630301" y="266191"/>
                  </a:lnTo>
                  <a:lnTo>
                    <a:pt x="585343" y="266191"/>
                  </a:lnTo>
                  <a:lnTo>
                    <a:pt x="602515" y="214799"/>
                  </a:lnTo>
                  <a:lnTo>
                    <a:pt x="606294" y="165137"/>
                  </a:lnTo>
                  <a:lnTo>
                    <a:pt x="598059" y="118858"/>
                  </a:lnTo>
                  <a:lnTo>
                    <a:pt x="579189" y="77615"/>
                  </a:lnTo>
                  <a:lnTo>
                    <a:pt x="551064" y="43062"/>
                  </a:lnTo>
                  <a:lnTo>
                    <a:pt x="515063" y="16851"/>
                  </a:lnTo>
                  <a:lnTo>
                    <a:pt x="472567" y="635"/>
                  </a:lnTo>
                  <a:lnTo>
                    <a:pt x="466598" y="507"/>
                  </a:lnTo>
                  <a:lnTo>
                    <a:pt x="462661" y="3810"/>
                  </a:lnTo>
                  <a:lnTo>
                    <a:pt x="460882" y="8762"/>
                  </a:lnTo>
                  <a:lnTo>
                    <a:pt x="460248" y="13462"/>
                  </a:lnTo>
                  <a:lnTo>
                    <a:pt x="463423" y="18795"/>
                  </a:lnTo>
                  <a:lnTo>
                    <a:pt x="468122" y="20192"/>
                  </a:lnTo>
                  <a:lnTo>
                    <a:pt x="506860" y="35221"/>
                  </a:lnTo>
                  <a:lnTo>
                    <a:pt x="539553" y="59568"/>
                  </a:lnTo>
                  <a:lnTo>
                    <a:pt x="564853" y="91685"/>
                  </a:lnTo>
                  <a:lnTo>
                    <a:pt x="581411" y="130020"/>
                  </a:lnTo>
                  <a:lnTo>
                    <a:pt x="587879" y="173022"/>
                  </a:lnTo>
                  <a:lnTo>
                    <a:pt x="582908" y="219141"/>
                  </a:lnTo>
                  <a:lnTo>
                    <a:pt x="565150" y="266826"/>
                  </a:lnTo>
                  <a:lnTo>
                    <a:pt x="531241" y="266826"/>
                  </a:lnTo>
                  <a:lnTo>
                    <a:pt x="497586" y="197103"/>
                  </a:lnTo>
                  <a:lnTo>
                    <a:pt x="494284" y="195325"/>
                  </a:lnTo>
                  <a:lnTo>
                    <a:pt x="487172" y="195325"/>
                  </a:lnTo>
                  <a:lnTo>
                    <a:pt x="483489" y="197865"/>
                  </a:lnTo>
                  <a:lnTo>
                    <a:pt x="482346" y="202183"/>
                  </a:lnTo>
                  <a:lnTo>
                    <a:pt x="453136" y="297179"/>
                  </a:lnTo>
                  <a:lnTo>
                    <a:pt x="417702" y="215518"/>
                  </a:lnTo>
                  <a:lnTo>
                    <a:pt x="414527" y="213487"/>
                  </a:lnTo>
                  <a:lnTo>
                    <a:pt x="409828" y="213487"/>
                  </a:lnTo>
                  <a:lnTo>
                    <a:pt x="408559" y="213740"/>
                  </a:lnTo>
                  <a:lnTo>
                    <a:pt x="402209" y="216280"/>
                  </a:lnTo>
                  <a:lnTo>
                    <a:pt x="400939" y="221741"/>
                  </a:lnTo>
                  <a:lnTo>
                    <a:pt x="402209" y="226440"/>
                  </a:lnTo>
                  <a:lnTo>
                    <a:pt x="446786" y="332613"/>
                  </a:lnTo>
                  <a:lnTo>
                    <a:pt x="450215" y="334517"/>
                  </a:lnTo>
                  <a:lnTo>
                    <a:pt x="457453" y="334517"/>
                  </a:lnTo>
                  <a:lnTo>
                    <a:pt x="461391" y="332231"/>
                  </a:lnTo>
                  <a:lnTo>
                    <a:pt x="492760" y="231139"/>
                  </a:lnTo>
                  <a:lnTo>
                    <a:pt x="516890" y="282320"/>
                  </a:lnTo>
                  <a:lnTo>
                    <a:pt x="518922" y="285750"/>
                  </a:lnTo>
                  <a:lnTo>
                    <a:pt x="522224" y="287019"/>
                  </a:lnTo>
                  <a:lnTo>
                    <a:pt x="554101" y="287019"/>
                  </a:lnTo>
                  <a:lnTo>
                    <a:pt x="519153" y="331641"/>
                  </a:lnTo>
                  <a:lnTo>
                    <a:pt x="476960" y="372166"/>
                  </a:lnTo>
                  <a:lnTo>
                    <a:pt x="431577" y="408225"/>
                  </a:lnTo>
                  <a:lnTo>
                    <a:pt x="387063" y="439448"/>
                  </a:lnTo>
                  <a:lnTo>
                    <a:pt x="347473" y="465463"/>
                  </a:lnTo>
                  <a:lnTo>
                    <a:pt x="316865" y="485901"/>
                  </a:lnTo>
                  <a:lnTo>
                    <a:pt x="275567" y="458672"/>
                  </a:lnTo>
                  <a:lnTo>
                    <a:pt x="232014" y="429401"/>
                  </a:lnTo>
                  <a:lnTo>
                    <a:pt x="188420" y="397843"/>
                  </a:lnTo>
                  <a:lnTo>
                    <a:pt x="146995" y="363756"/>
                  </a:lnTo>
                  <a:lnTo>
                    <a:pt x="109952" y="326896"/>
                  </a:lnTo>
                  <a:lnTo>
                    <a:pt x="79501" y="287019"/>
                  </a:lnTo>
                  <a:lnTo>
                    <a:pt x="127762" y="287019"/>
                  </a:lnTo>
                  <a:lnTo>
                    <a:pt x="131064" y="284988"/>
                  </a:lnTo>
                  <a:lnTo>
                    <a:pt x="172720" y="198119"/>
                  </a:lnTo>
                  <a:lnTo>
                    <a:pt x="222376" y="349123"/>
                  </a:lnTo>
                  <a:lnTo>
                    <a:pt x="223900" y="353313"/>
                  </a:lnTo>
                  <a:lnTo>
                    <a:pt x="227711" y="355345"/>
                  </a:lnTo>
                  <a:lnTo>
                    <a:pt x="235203" y="355345"/>
                  </a:lnTo>
                  <a:lnTo>
                    <a:pt x="238887" y="353187"/>
                  </a:lnTo>
                  <a:lnTo>
                    <a:pt x="239902" y="349123"/>
                  </a:lnTo>
                  <a:lnTo>
                    <a:pt x="279019" y="211581"/>
                  </a:lnTo>
                  <a:lnTo>
                    <a:pt x="314960" y="272923"/>
                  </a:lnTo>
                  <a:lnTo>
                    <a:pt x="316992" y="276098"/>
                  </a:lnTo>
                  <a:lnTo>
                    <a:pt x="320167" y="277621"/>
                  </a:lnTo>
                  <a:lnTo>
                    <a:pt x="326771" y="277621"/>
                  </a:lnTo>
                  <a:lnTo>
                    <a:pt x="330073" y="275589"/>
                  </a:lnTo>
                  <a:lnTo>
                    <a:pt x="331216" y="271525"/>
                  </a:lnTo>
                  <a:lnTo>
                    <a:pt x="373506" y="163702"/>
                  </a:lnTo>
                  <a:lnTo>
                    <a:pt x="391922" y="199516"/>
                  </a:lnTo>
                  <a:lnTo>
                    <a:pt x="405511" y="191388"/>
                  </a:lnTo>
                  <a:lnTo>
                    <a:pt x="404241" y="186054"/>
                  </a:lnTo>
                  <a:lnTo>
                    <a:pt x="381000" y="131825"/>
                  </a:lnTo>
                  <a:lnTo>
                    <a:pt x="377698" y="129920"/>
                  </a:lnTo>
                  <a:lnTo>
                    <a:pt x="370840" y="129920"/>
                  </a:lnTo>
                  <a:lnTo>
                    <a:pt x="367284" y="131825"/>
                  </a:lnTo>
                  <a:lnTo>
                    <a:pt x="321437" y="246633"/>
                  </a:lnTo>
                  <a:lnTo>
                    <a:pt x="284861" y="182625"/>
                  </a:lnTo>
                  <a:lnTo>
                    <a:pt x="283210" y="179450"/>
                  </a:lnTo>
                  <a:lnTo>
                    <a:pt x="280416" y="178053"/>
                  </a:lnTo>
                  <a:lnTo>
                    <a:pt x="273557" y="178053"/>
                  </a:lnTo>
                  <a:lnTo>
                    <a:pt x="269494" y="180720"/>
                  </a:lnTo>
                  <a:lnTo>
                    <a:pt x="267970" y="185292"/>
                  </a:lnTo>
                  <a:lnTo>
                    <a:pt x="230124" y="315340"/>
                  </a:lnTo>
                  <a:lnTo>
                    <a:pt x="183134" y="171195"/>
                  </a:lnTo>
                  <a:lnTo>
                    <a:pt x="181864" y="166496"/>
                  </a:lnTo>
                  <a:lnTo>
                    <a:pt x="178053" y="164083"/>
                  </a:lnTo>
                  <a:lnTo>
                    <a:pt x="171069" y="164083"/>
                  </a:lnTo>
                  <a:lnTo>
                    <a:pt x="167767" y="165988"/>
                  </a:lnTo>
                  <a:lnTo>
                    <a:pt x="166243" y="169799"/>
                  </a:lnTo>
                  <a:lnTo>
                    <a:pt x="118745" y="270255"/>
                  </a:lnTo>
                  <a:lnTo>
                    <a:pt x="68452" y="270255"/>
                  </a:lnTo>
                  <a:lnTo>
                    <a:pt x="50726" y="223312"/>
                  </a:lnTo>
                  <a:lnTo>
                    <a:pt x="45487" y="177934"/>
                  </a:lnTo>
                  <a:lnTo>
                    <a:pt x="51354" y="135569"/>
                  </a:lnTo>
                  <a:lnTo>
                    <a:pt x="66944" y="97662"/>
                  </a:lnTo>
                  <a:lnTo>
                    <a:pt x="90875" y="65661"/>
                  </a:lnTo>
                  <a:lnTo>
                    <a:pt x="121763" y="41013"/>
                  </a:lnTo>
                  <a:lnTo>
                    <a:pt x="158226" y="25162"/>
                  </a:lnTo>
                  <a:lnTo>
                    <a:pt x="198881" y="19557"/>
                  </a:lnTo>
                  <a:lnTo>
                    <a:pt x="229919" y="22780"/>
                  </a:lnTo>
                  <a:lnTo>
                    <a:pt x="259159" y="32194"/>
                  </a:lnTo>
                  <a:lnTo>
                    <a:pt x="285946" y="47418"/>
                  </a:lnTo>
                  <a:lnTo>
                    <a:pt x="309625" y="68071"/>
                  </a:lnTo>
                  <a:lnTo>
                    <a:pt x="311657" y="70103"/>
                  </a:lnTo>
                  <a:lnTo>
                    <a:pt x="314071" y="71119"/>
                  </a:lnTo>
                  <a:lnTo>
                    <a:pt x="318897" y="71119"/>
                  </a:lnTo>
                  <a:lnTo>
                    <a:pt x="321437" y="70103"/>
                  </a:lnTo>
                  <a:lnTo>
                    <a:pt x="323342" y="68071"/>
                  </a:lnTo>
                  <a:lnTo>
                    <a:pt x="343896" y="49393"/>
                  </a:lnTo>
                  <a:lnTo>
                    <a:pt x="367093" y="35036"/>
                  </a:lnTo>
                  <a:lnTo>
                    <a:pt x="392386" y="25227"/>
                  </a:lnTo>
                  <a:lnTo>
                    <a:pt x="419226" y="20192"/>
                  </a:lnTo>
                  <a:lnTo>
                    <a:pt x="424434" y="19557"/>
                  </a:lnTo>
                  <a:lnTo>
                    <a:pt x="428244" y="14858"/>
                  </a:lnTo>
                  <a:lnTo>
                    <a:pt x="426974" y="4444"/>
                  </a:lnTo>
                  <a:lnTo>
                    <a:pt x="423037" y="635"/>
                  </a:lnTo>
                  <a:lnTo>
                    <a:pt x="417195" y="635"/>
                  </a:lnTo>
                  <a:lnTo>
                    <a:pt x="389022" y="5927"/>
                  </a:lnTo>
                  <a:lnTo>
                    <a:pt x="362505" y="15636"/>
                  </a:lnTo>
                  <a:lnTo>
                    <a:pt x="338060" y="29656"/>
                  </a:lnTo>
                  <a:lnTo>
                    <a:pt x="316102" y="47878"/>
                  </a:lnTo>
                  <a:lnTo>
                    <a:pt x="290482" y="27324"/>
                  </a:lnTo>
                  <a:lnTo>
                    <a:pt x="261921" y="12319"/>
                  </a:lnTo>
                  <a:lnTo>
                    <a:pt x="231145" y="3123"/>
                  </a:lnTo>
                  <a:lnTo>
                    <a:pt x="1988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68304" y="2919983"/>
              <a:ext cx="634365" cy="509270"/>
            </a:xfrm>
            <a:custGeom>
              <a:avLst/>
              <a:gdLst/>
              <a:ahLst/>
              <a:cxnLst/>
              <a:rect l="l" t="t" r="r" b="b"/>
              <a:pathLst>
                <a:path w="634365" h="509270">
                  <a:moveTo>
                    <a:pt x="198881" y="0"/>
                  </a:moveTo>
                  <a:lnTo>
                    <a:pt x="159313" y="4697"/>
                  </a:lnTo>
                  <a:lnTo>
                    <a:pt x="123007" y="18104"/>
                  </a:lnTo>
                  <a:lnTo>
                    <a:pt x="91002" y="39195"/>
                  </a:lnTo>
                  <a:lnTo>
                    <a:pt x="64341" y="66944"/>
                  </a:lnTo>
                  <a:lnTo>
                    <a:pt x="44064" y="100323"/>
                  </a:lnTo>
                  <a:lnTo>
                    <a:pt x="31213" y="138307"/>
                  </a:lnTo>
                  <a:lnTo>
                    <a:pt x="26829" y="179869"/>
                  </a:lnTo>
                  <a:lnTo>
                    <a:pt x="31952" y="223982"/>
                  </a:lnTo>
                  <a:lnTo>
                    <a:pt x="47625" y="269620"/>
                  </a:lnTo>
                  <a:lnTo>
                    <a:pt x="8509" y="269620"/>
                  </a:lnTo>
                  <a:lnTo>
                    <a:pt x="3937" y="269620"/>
                  </a:lnTo>
                  <a:lnTo>
                    <a:pt x="0" y="273557"/>
                  </a:lnTo>
                  <a:lnTo>
                    <a:pt x="0" y="279018"/>
                  </a:lnTo>
                  <a:lnTo>
                    <a:pt x="0" y="283717"/>
                  </a:lnTo>
                  <a:lnTo>
                    <a:pt x="3937" y="288416"/>
                  </a:lnTo>
                  <a:lnTo>
                    <a:pt x="8509" y="288416"/>
                  </a:lnTo>
                  <a:lnTo>
                    <a:pt x="57403" y="288416"/>
                  </a:lnTo>
                  <a:lnTo>
                    <a:pt x="83902" y="326511"/>
                  </a:lnTo>
                  <a:lnTo>
                    <a:pt x="116056" y="361851"/>
                  </a:lnTo>
                  <a:lnTo>
                    <a:pt x="152416" y="394729"/>
                  </a:lnTo>
                  <a:lnTo>
                    <a:pt x="191530" y="425439"/>
                  </a:lnTo>
                  <a:lnTo>
                    <a:pt x="231949" y="454274"/>
                  </a:lnTo>
                  <a:lnTo>
                    <a:pt x="272221" y="481527"/>
                  </a:lnTo>
                  <a:lnTo>
                    <a:pt x="310896" y="507491"/>
                  </a:lnTo>
                  <a:lnTo>
                    <a:pt x="314451" y="509015"/>
                  </a:lnTo>
                  <a:lnTo>
                    <a:pt x="316102" y="509015"/>
                  </a:lnTo>
                  <a:lnTo>
                    <a:pt x="317753" y="509015"/>
                  </a:lnTo>
                  <a:lnTo>
                    <a:pt x="319404" y="508507"/>
                  </a:lnTo>
                  <a:lnTo>
                    <a:pt x="320801" y="507491"/>
                  </a:lnTo>
                  <a:lnTo>
                    <a:pt x="359476" y="481760"/>
                  </a:lnTo>
                  <a:lnTo>
                    <a:pt x="399748" y="454662"/>
                  </a:lnTo>
                  <a:lnTo>
                    <a:pt x="440167" y="425905"/>
                  </a:lnTo>
                  <a:lnTo>
                    <a:pt x="479281" y="395195"/>
                  </a:lnTo>
                  <a:lnTo>
                    <a:pt x="515641" y="362239"/>
                  </a:lnTo>
                  <a:lnTo>
                    <a:pt x="547795" y="326744"/>
                  </a:lnTo>
                  <a:lnTo>
                    <a:pt x="574294" y="288416"/>
                  </a:lnTo>
                  <a:lnTo>
                    <a:pt x="623189" y="288416"/>
                  </a:lnTo>
                  <a:lnTo>
                    <a:pt x="627761" y="288416"/>
                  </a:lnTo>
                  <a:lnTo>
                    <a:pt x="632332" y="283717"/>
                  </a:lnTo>
                  <a:lnTo>
                    <a:pt x="632332" y="279018"/>
                  </a:lnTo>
                  <a:lnTo>
                    <a:pt x="634238" y="270255"/>
                  </a:lnTo>
                  <a:lnTo>
                    <a:pt x="630301" y="266191"/>
                  </a:lnTo>
                  <a:lnTo>
                    <a:pt x="624459" y="266191"/>
                  </a:lnTo>
                  <a:lnTo>
                    <a:pt x="585343" y="266191"/>
                  </a:lnTo>
                  <a:lnTo>
                    <a:pt x="602515" y="214799"/>
                  </a:lnTo>
                  <a:lnTo>
                    <a:pt x="606294" y="165137"/>
                  </a:lnTo>
                  <a:lnTo>
                    <a:pt x="598059" y="118858"/>
                  </a:lnTo>
                  <a:lnTo>
                    <a:pt x="579189" y="77615"/>
                  </a:lnTo>
                  <a:lnTo>
                    <a:pt x="551064" y="43062"/>
                  </a:lnTo>
                  <a:lnTo>
                    <a:pt x="515063" y="16851"/>
                  </a:lnTo>
                  <a:lnTo>
                    <a:pt x="472567" y="635"/>
                  </a:lnTo>
                  <a:lnTo>
                    <a:pt x="472186" y="635"/>
                  </a:lnTo>
                  <a:lnTo>
                    <a:pt x="471804" y="507"/>
                  </a:lnTo>
                  <a:lnTo>
                    <a:pt x="471297" y="507"/>
                  </a:lnTo>
                  <a:lnTo>
                    <a:pt x="466598" y="507"/>
                  </a:lnTo>
                  <a:lnTo>
                    <a:pt x="462661" y="3810"/>
                  </a:lnTo>
                  <a:lnTo>
                    <a:pt x="460882" y="8762"/>
                  </a:lnTo>
                  <a:lnTo>
                    <a:pt x="460248" y="13462"/>
                  </a:lnTo>
                  <a:lnTo>
                    <a:pt x="463423" y="18795"/>
                  </a:lnTo>
                  <a:lnTo>
                    <a:pt x="468122" y="20192"/>
                  </a:lnTo>
                  <a:lnTo>
                    <a:pt x="506860" y="35221"/>
                  </a:lnTo>
                  <a:lnTo>
                    <a:pt x="539553" y="59568"/>
                  </a:lnTo>
                  <a:lnTo>
                    <a:pt x="564853" y="91685"/>
                  </a:lnTo>
                  <a:lnTo>
                    <a:pt x="581411" y="130020"/>
                  </a:lnTo>
                  <a:lnTo>
                    <a:pt x="587879" y="173022"/>
                  </a:lnTo>
                  <a:lnTo>
                    <a:pt x="582908" y="219141"/>
                  </a:lnTo>
                  <a:lnTo>
                    <a:pt x="565150" y="266826"/>
                  </a:lnTo>
                  <a:lnTo>
                    <a:pt x="531241" y="266826"/>
                  </a:lnTo>
                  <a:lnTo>
                    <a:pt x="499364" y="200787"/>
                  </a:lnTo>
                  <a:lnTo>
                    <a:pt x="497586" y="197103"/>
                  </a:lnTo>
                  <a:lnTo>
                    <a:pt x="494284" y="195325"/>
                  </a:lnTo>
                  <a:lnTo>
                    <a:pt x="490981" y="195325"/>
                  </a:lnTo>
                  <a:lnTo>
                    <a:pt x="487172" y="195325"/>
                  </a:lnTo>
                  <a:lnTo>
                    <a:pt x="483489" y="197865"/>
                  </a:lnTo>
                  <a:lnTo>
                    <a:pt x="482346" y="202183"/>
                  </a:lnTo>
                  <a:lnTo>
                    <a:pt x="453136" y="297179"/>
                  </a:lnTo>
                  <a:lnTo>
                    <a:pt x="419226" y="219075"/>
                  </a:lnTo>
                  <a:lnTo>
                    <a:pt x="417702" y="215518"/>
                  </a:lnTo>
                  <a:lnTo>
                    <a:pt x="414527" y="213487"/>
                  </a:lnTo>
                  <a:lnTo>
                    <a:pt x="411099" y="213487"/>
                  </a:lnTo>
                  <a:lnTo>
                    <a:pt x="409828" y="213487"/>
                  </a:lnTo>
                  <a:lnTo>
                    <a:pt x="408559" y="213740"/>
                  </a:lnTo>
                  <a:lnTo>
                    <a:pt x="407416" y="214249"/>
                  </a:lnTo>
                  <a:lnTo>
                    <a:pt x="402209" y="216280"/>
                  </a:lnTo>
                  <a:lnTo>
                    <a:pt x="400939" y="221741"/>
                  </a:lnTo>
                  <a:lnTo>
                    <a:pt x="402209" y="226440"/>
                  </a:lnTo>
                  <a:lnTo>
                    <a:pt x="445262" y="328802"/>
                  </a:lnTo>
                  <a:lnTo>
                    <a:pt x="446786" y="332613"/>
                  </a:lnTo>
                  <a:lnTo>
                    <a:pt x="450215" y="334517"/>
                  </a:lnTo>
                  <a:lnTo>
                    <a:pt x="453644" y="334517"/>
                  </a:lnTo>
                  <a:lnTo>
                    <a:pt x="457453" y="334517"/>
                  </a:lnTo>
                  <a:lnTo>
                    <a:pt x="461391" y="332231"/>
                  </a:lnTo>
                  <a:lnTo>
                    <a:pt x="462788" y="327532"/>
                  </a:lnTo>
                  <a:lnTo>
                    <a:pt x="492760" y="231139"/>
                  </a:lnTo>
                  <a:lnTo>
                    <a:pt x="516890" y="282320"/>
                  </a:lnTo>
                  <a:lnTo>
                    <a:pt x="518922" y="285750"/>
                  </a:lnTo>
                  <a:lnTo>
                    <a:pt x="522224" y="287019"/>
                  </a:lnTo>
                  <a:lnTo>
                    <a:pt x="525399" y="287019"/>
                  </a:lnTo>
                  <a:lnTo>
                    <a:pt x="554101" y="287019"/>
                  </a:lnTo>
                  <a:lnTo>
                    <a:pt x="519153" y="331641"/>
                  </a:lnTo>
                  <a:lnTo>
                    <a:pt x="476960" y="372166"/>
                  </a:lnTo>
                  <a:lnTo>
                    <a:pt x="431577" y="408225"/>
                  </a:lnTo>
                  <a:lnTo>
                    <a:pt x="387063" y="439448"/>
                  </a:lnTo>
                  <a:lnTo>
                    <a:pt x="347473" y="465463"/>
                  </a:lnTo>
                  <a:lnTo>
                    <a:pt x="316865" y="485901"/>
                  </a:lnTo>
                  <a:lnTo>
                    <a:pt x="275567" y="458672"/>
                  </a:lnTo>
                  <a:lnTo>
                    <a:pt x="232014" y="429401"/>
                  </a:lnTo>
                  <a:lnTo>
                    <a:pt x="188420" y="397843"/>
                  </a:lnTo>
                  <a:lnTo>
                    <a:pt x="146995" y="363756"/>
                  </a:lnTo>
                  <a:lnTo>
                    <a:pt x="109952" y="326896"/>
                  </a:lnTo>
                  <a:lnTo>
                    <a:pt x="79501" y="287019"/>
                  </a:lnTo>
                  <a:lnTo>
                    <a:pt x="124587" y="287019"/>
                  </a:lnTo>
                  <a:lnTo>
                    <a:pt x="127762" y="287019"/>
                  </a:lnTo>
                  <a:lnTo>
                    <a:pt x="131064" y="284988"/>
                  </a:lnTo>
                  <a:lnTo>
                    <a:pt x="132334" y="282320"/>
                  </a:lnTo>
                  <a:lnTo>
                    <a:pt x="172720" y="198119"/>
                  </a:lnTo>
                  <a:lnTo>
                    <a:pt x="222376" y="349123"/>
                  </a:lnTo>
                  <a:lnTo>
                    <a:pt x="223900" y="353313"/>
                  </a:lnTo>
                  <a:lnTo>
                    <a:pt x="227711" y="355345"/>
                  </a:lnTo>
                  <a:lnTo>
                    <a:pt x="231394" y="355345"/>
                  </a:lnTo>
                  <a:lnTo>
                    <a:pt x="235203" y="355345"/>
                  </a:lnTo>
                  <a:lnTo>
                    <a:pt x="238887" y="353187"/>
                  </a:lnTo>
                  <a:lnTo>
                    <a:pt x="239902" y="349123"/>
                  </a:lnTo>
                  <a:lnTo>
                    <a:pt x="279019" y="211581"/>
                  </a:lnTo>
                  <a:lnTo>
                    <a:pt x="314960" y="272923"/>
                  </a:lnTo>
                  <a:lnTo>
                    <a:pt x="316992" y="276098"/>
                  </a:lnTo>
                  <a:lnTo>
                    <a:pt x="320167" y="277621"/>
                  </a:lnTo>
                  <a:lnTo>
                    <a:pt x="323215" y="277621"/>
                  </a:lnTo>
                  <a:lnTo>
                    <a:pt x="326771" y="277621"/>
                  </a:lnTo>
                  <a:lnTo>
                    <a:pt x="330073" y="275589"/>
                  </a:lnTo>
                  <a:lnTo>
                    <a:pt x="331216" y="271525"/>
                  </a:lnTo>
                  <a:lnTo>
                    <a:pt x="373506" y="163702"/>
                  </a:lnTo>
                  <a:lnTo>
                    <a:pt x="386588" y="194055"/>
                  </a:lnTo>
                  <a:lnTo>
                    <a:pt x="388493" y="197612"/>
                  </a:lnTo>
                  <a:lnTo>
                    <a:pt x="391922" y="199516"/>
                  </a:lnTo>
                  <a:lnTo>
                    <a:pt x="395350" y="199516"/>
                  </a:lnTo>
                  <a:lnTo>
                    <a:pt x="396494" y="199516"/>
                  </a:lnTo>
                  <a:lnTo>
                    <a:pt x="397764" y="199389"/>
                  </a:lnTo>
                  <a:lnTo>
                    <a:pt x="398906" y="198754"/>
                  </a:lnTo>
                  <a:lnTo>
                    <a:pt x="404241" y="196087"/>
                  </a:lnTo>
                  <a:lnTo>
                    <a:pt x="405511" y="191388"/>
                  </a:lnTo>
                  <a:lnTo>
                    <a:pt x="404241" y="186054"/>
                  </a:lnTo>
                  <a:lnTo>
                    <a:pt x="382650" y="135508"/>
                  </a:lnTo>
                  <a:lnTo>
                    <a:pt x="381000" y="131825"/>
                  </a:lnTo>
                  <a:lnTo>
                    <a:pt x="377698" y="129920"/>
                  </a:lnTo>
                  <a:lnTo>
                    <a:pt x="374142" y="129920"/>
                  </a:lnTo>
                  <a:lnTo>
                    <a:pt x="370840" y="129920"/>
                  </a:lnTo>
                  <a:lnTo>
                    <a:pt x="367284" y="131825"/>
                  </a:lnTo>
                  <a:lnTo>
                    <a:pt x="365760" y="135508"/>
                  </a:lnTo>
                  <a:lnTo>
                    <a:pt x="321437" y="246633"/>
                  </a:lnTo>
                  <a:lnTo>
                    <a:pt x="284861" y="182625"/>
                  </a:lnTo>
                  <a:lnTo>
                    <a:pt x="283210" y="179450"/>
                  </a:lnTo>
                  <a:lnTo>
                    <a:pt x="280416" y="178053"/>
                  </a:lnTo>
                  <a:lnTo>
                    <a:pt x="277495" y="178053"/>
                  </a:lnTo>
                  <a:lnTo>
                    <a:pt x="273557" y="178053"/>
                  </a:lnTo>
                  <a:lnTo>
                    <a:pt x="269494" y="180720"/>
                  </a:lnTo>
                  <a:lnTo>
                    <a:pt x="267970" y="185292"/>
                  </a:lnTo>
                  <a:lnTo>
                    <a:pt x="230124" y="315340"/>
                  </a:lnTo>
                  <a:lnTo>
                    <a:pt x="183134" y="171195"/>
                  </a:lnTo>
                  <a:lnTo>
                    <a:pt x="181864" y="166496"/>
                  </a:lnTo>
                  <a:lnTo>
                    <a:pt x="178053" y="164083"/>
                  </a:lnTo>
                  <a:lnTo>
                    <a:pt x="174371" y="164083"/>
                  </a:lnTo>
                  <a:lnTo>
                    <a:pt x="171069" y="164083"/>
                  </a:lnTo>
                  <a:lnTo>
                    <a:pt x="167767" y="165988"/>
                  </a:lnTo>
                  <a:lnTo>
                    <a:pt x="166243" y="169799"/>
                  </a:lnTo>
                  <a:lnTo>
                    <a:pt x="118745" y="270255"/>
                  </a:lnTo>
                  <a:lnTo>
                    <a:pt x="68452" y="270255"/>
                  </a:lnTo>
                  <a:lnTo>
                    <a:pt x="50726" y="223312"/>
                  </a:lnTo>
                  <a:lnTo>
                    <a:pt x="45487" y="177934"/>
                  </a:lnTo>
                  <a:lnTo>
                    <a:pt x="51354" y="135569"/>
                  </a:lnTo>
                  <a:lnTo>
                    <a:pt x="66944" y="97662"/>
                  </a:lnTo>
                  <a:lnTo>
                    <a:pt x="90875" y="65661"/>
                  </a:lnTo>
                  <a:lnTo>
                    <a:pt x="121763" y="41013"/>
                  </a:lnTo>
                  <a:lnTo>
                    <a:pt x="158226" y="25162"/>
                  </a:lnTo>
                  <a:lnTo>
                    <a:pt x="198881" y="19557"/>
                  </a:lnTo>
                  <a:lnTo>
                    <a:pt x="229919" y="22780"/>
                  </a:lnTo>
                  <a:lnTo>
                    <a:pt x="259159" y="32194"/>
                  </a:lnTo>
                  <a:lnTo>
                    <a:pt x="285946" y="47418"/>
                  </a:lnTo>
                  <a:lnTo>
                    <a:pt x="309625" y="68071"/>
                  </a:lnTo>
                  <a:lnTo>
                    <a:pt x="311657" y="70103"/>
                  </a:lnTo>
                  <a:lnTo>
                    <a:pt x="314071" y="71119"/>
                  </a:lnTo>
                  <a:lnTo>
                    <a:pt x="316484" y="71119"/>
                  </a:lnTo>
                  <a:lnTo>
                    <a:pt x="318897" y="71119"/>
                  </a:lnTo>
                  <a:lnTo>
                    <a:pt x="321437" y="70103"/>
                  </a:lnTo>
                  <a:lnTo>
                    <a:pt x="367093" y="35036"/>
                  </a:lnTo>
                  <a:lnTo>
                    <a:pt x="419226" y="20192"/>
                  </a:lnTo>
                  <a:lnTo>
                    <a:pt x="424434" y="19557"/>
                  </a:lnTo>
                  <a:lnTo>
                    <a:pt x="428244" y="14858"/>
                  </a:lnTo>
                  <a:lnTo>
                    <a:pt x="427609" y="9398"/>
                  </a:lnTo>
                  <a:lnTo>
                    <a:pt x="426974" y="4444"/>
                  </a:lnTo>
                  <a:lnTo>
                    <a:pt x="423037" y="635"/>
                  </a:lnTo>
                  <a:lnTo>
                    <a:pt x="418338" y="635"/>
                  </a:lnTo>
                  <a:lnTo>
                    <a:pt x="417956" y="635"/>
                  </a:lnTo>
                  <a:lnTo>
                    <a:pt x="417575" y="635"/>
                  </a:lnTo>
                  <a:lnTo>
                    <a:pt x="417195" y="635"/>
                  </a:lnTo>
                  <a:lnTo>
                    <a:pt x="389022" y="5927"/>
                  </a:lnTo>
                  <a:lnTo>
                    <a:pt x="362505" y="15636"/>
                  </a:lnTo>
                  <a:lnTo>
                    <a:pt x="338060" y="29656"/>
                  </a:lnTo>
                  <a:lnTo>
                    <a:pt x="316102" y="47878"/>
                  </a:lnTo>
                  <a:lnTo>
                    <a:pt x="290482" y="27324"/>
                  </a:lnTo>
                  <a:lnTo>
                    <a:pt x="261921" y="12319"/>
                  </a:lnTo>
                  <a:lnTo>
                    <a:pt x="231145" y="3123"/>
                  </a:lnTo>
                  <a:lnTo>
                    <a:pt x="198881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575223" y="3550017"/>
            <a:ext cx="387185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5" dirty="0">
                <a:solidFill>
                  <a:srgbClr val="001F5F"/>
                </a:solidFill>
                <a:latin typeface="Arial"/>
                <a:cs typeface="Arial"/>
              </a:rPr>
              <a:t>DI</a:t>
            </a:r>
            <a:r>
              <a:rPr b="1" spc="-65" dirty="0">
                <a:solidFill>
                  <a:srgbClr val="001F5F"/>
                </a:solidFill>
                <a:latin typeface="Arial"/>
                <a:cs typeface="Arial"/>
              </a:rPr>
              <a:t>ST</a:t>
            </a:r>
            <a:r>
              <a:rPr b="1" spc="-75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b="1" spc="25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b="1" spc="-55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b="1" spc="-65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b="1" spc="30" dirty="0">
                <a:solidFill>
                  <a:srgbClr val="001F5F"/>
                </a:solidFill>
                <a:latin typeface="Arial"/>
                <a:cs typeface="Arial"/>
              </a:rPr>
              <a:t>CIÓ</a:t>
            </a:r>
            <a:r>
              <a:rPr b="1" spc="4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b="1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8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b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-190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b="1" spc="2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b="1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b="1" spc="4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b="1" spc="3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b="1" spc="25" dirty="0">
                <a:solidFill>
                  <a:srgbClr val="001F5F"/>
                </a:solidFill>
                <a:latin typeface="Arial"/>
                <a:cs typeface="Arial"/>
              </a:rPr>
              <a:t>TIVI</a:t>
            </a:r>
            <a:r>
              <a:rPr b="1" spc="10" dirty="0">
                <a:solidFill>
                  <a:srgbClr val="001F5F"/>
                </a:solidFill>
                <a:latin typeface="Arial"/>
                <a:cs typeface="Arial"/>
              </a:rPr>
              <a:t>DAD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43834" y="-84721"/>
            <a:ext cx="81037" cy="3664917"/>
          </a:xfrm>
          <a:custGeom>
            <a:avLst/>
            <a:gdLst/>
            <a:ahLst/>
            <a:cxnLst/>
            <a:rect l="l" t="t" r="r" b="b"/>
            <a:pathLst>
              <a:path h="1740535">
                <a:moveTo>
                  <a:pt x="0" y="0"/>
                </a:moveTo>
                <a:lnTo>
                  <a:pt x="0" y="1740280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Imagen 12" descr="Imagen que contiene cd&#10;&#10;Descripción generada automáticamente">
            <a:extLst>
              <a:ext uri="{FF2B5EF4-FFF2-40B4-BE49-F238E27FC236}">
                <a16:creationId xmlns:a16="http://schemas.microsoft.com/office/drawing/2014/main" id="{689B12C9-9F59-60AA-4B20-4374DDB4B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860" y="182589"/>
            <a:ext cx="3458973" cy="3224466"/>
          </a:xfrm>
          <a:prstGeom prst="rect">
            <a:avLst/>
          </a:prstGeom>
        </p:spPr>
      </p:pic>
      <p:sp>
        <p:nvSpPr>
          <p:cNvPr id="15" name="object 5">
            <a:extLst>
              <a:ext uri="{FF2B5EF4-FFF2-40B4-BE49-F238E27FC236}">
                <a16:creationId xmlns:a16="http://schemas.microsoft.com/office/drawing/2014/main" id="{2DA80056-17B9-B99F-BBAD-7DD3062B699B}"/>
              </a:ext>
            </a:extLst>
          </p:cNvPr>
          <p:cNvSpPr/>
          <p:nvPr/>
        </p:nvSpPr>
        <p:spPr>
          <a:xfrm>
            <a:off x="7241930" y="3580196"/>
            <a:ext cx="81037" cy="3664917"/>
          </a:xfrm>
          <a:custGeom>
            <a:avLst/>
            <a:gdLst/>
            <a:ahLst/>
            <a:cxnLst/>
            <a:rect l="l" t="t" r="r" b="b"/>
            <a:pathLst>
              <a:path h="1740535">
                <a:moveTo>
                  <a:pt x="0" y="0"/>
                </a:moveTo>
                <a:lnTo>
                  <a:pt x="0" y="1740280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Imagen 16" descr="Diagrama&#10;&#10;Descripción generada automáticamente">
            <a:extLst>
              <a:ext uri="{FF2B5EF4-FFF2-40B4-BE49-F238E27FC236}">
                <a16:creationId xmlns:a16="http://schemas.microsoft.com/office/drawing/2014/main" id="{FF0FBCBC-C67B-43A0-E362-3B949B198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907" y="115950"/>
            <a:ext cx="4126484" cy="3291105"/>
          </a:xfrm>
          <a:prstGeom prst="rect">
            <a:avLst/>
          </a:prstGeom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BD41C4E6-DE38-2AE0-C1A4-52004F29DC8B}"/>
              </a:ext>
            </a:extLst>
          </p:cNvPr>
          <p:cNvSpPr/>
          <p:nvPr/>
        </p:nvSpPr>
        <p:spPr>
          <a:xfrm rot="5400000">
            <a:off x="7126831" y="-1536491"/>
            <a:ext cx="89613" cy="9932696"/>
          </a:xfrm>
          <a:custGeom>
            <a:avLst/>
            <a:gdLst/>
            <a:ahLst/>
            <a:cxnLst/>
            <a:rect l="l" t="t" r="r" b="b"/>
            <a:pathLst>
              <a:path h="1740535">
                <a:moveTo>
                  <a:pt x="0" y="0"/>
                </a:moveTo>
                <a:lnTo>
                  <a:pt x="0" y="1740280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Imagen 9" descr="Diagrama, Diagrama de Venn&#10;&#10;Descripción generada automáticamente">
            <a:extLst>
              <a:ext uri="{FF2B5EF4-FFF2-40B4-BE49-F238E27FC236}">
                <a16:creationId xmlns:a16="http://schemas.microsoft.com/office/drawing/2014/main" id="{0B47EAF1-F928-0FFB-B5E1-451B615C6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377" y="3550016"/>
            <a:ext cx="3759423" cy="3281755"/>
          </a:xfrm>
          <a:prstGeom prst="rect">
            <a:avLst/>
          </a:prstGeom>
        </p:spPr>
      </p:pic>
      <p:pic>
        <p:nvPicPr>
          <p:cNvPr id="12" name="Imagen 11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DBE783EE-836E-2899-EA10-4CA6139EEA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149" y="3924089"/>
            <a:ext cx="3914241" cy="28819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823331" y="280428"/>
            <a:ext cx="2764790" cy="438784"/>
          </a:xfrm>
          <a:custGeom>
            <a:avLst/>
            <a:gdLst/>
            <a:ahLst/>
            <a:cxnLst/>
            <a:rect l="l" t="t" r="r" b="b"/>
            <a:pathLst>
              <a:path w="2764790" h="438784">
                <a:moveTo>
                  <a:pt x="54610" y="411848"/>
                </a:moveTo>
                <a:lnTo>
                  <a:pt x="52425" y="401078"/>
                </a:lnTo>
                <a:lnTo>
                  <a:pt x="46558" y="392226"/>
                </a:lnTo>
                <a:lnTo>
                  <a:pt x="37934" y="386245"/>
                </a:lnTo>
                <a:lnTo>
                  <a:pt x="27559" y="384035"/>
                </a:lnTo>
                <a:lnTo>
                  <a:pt x="16598" y="386245"/>
                </a:lnTo>
                <a:lnTo>
                  <a:pt x="7874" y="392226"/>
                </a:lnTo>
                <a:lnTo>
                  <a:pt x="2082" y="401078"/>
                </a:lnTo>
                <a:lnTo>
                  <a:pt x="0" y="411848"/>
                </a:lnTo>
                <a:lnTo>
                  <a:pt x="2171" y="422173"/>
                </a:lnTo>
                <a:lnTo>
                  <a:pt x="8102" y="430745"/>
                </a:lnTo>
                <a:lnTo>
                  <a:pt x="16865" y="436613"/>
                </a:lnTo>
                <a:lnTo>
                  <a:pt x="27559" y="438772"/>
                </a:lnTo>
                <a:lnTo>
                  <a:pt x="37934" y="436613"/>
                </a:lnTo>
                <a:lnTo>
                  <a:pt x="46558" y="430745"/>
                </a:lnTo>
                <a:lnTo>
                  <a:pt x="52425" y="422173"/>
                </a:lnTo>
                <a:lnTo>
                  <a:pt x="54610" y="411848"/>
                </a:lnTo>
                <a:close/>
              </a:path>
              <a:path w="2764790" h="438784">
                <a:moveTo>
                  <a:pt x="54610" y="26657"/>
                </a:moveTo>
                <a:lnTo>
                  <a:pt x="52425" y="16179"/>
                </a:lnTo>
                <a:lnTo>
                  <a:pt x="46558" y="7708"/>
                </a:lnTo>
                <a:lnTo>
                  <a:pt x="37934" y="2057"/>
                </a:lnTo>
                <a:lnTo>
                  <a:pt x="27559" y="0"/>
                </a:lnTo>
                <a:lnTo>
                  <a:pt x="16598" y="2057"/>
                </a:lnTo>
                <a:lnTo>
                  <a:pt x="7874" y="7708"/>
                </a:lnTo>
                <a:lnTo>
                  <a:pt x="2082" y="16179"/>
                </a:lnTo>
                <a:lnTo>
                  <a:pt x="0" y="26657"/>
                </a:lnTo>
                <a:lnTo>
                  <a:pt x="2171" y="36817"/>
                </a:lnTo>
                <a:lnTo>
                  <a:pt x="8102" y="45262"/>
                </a:lnTo>
                <a:lnTo>
                  <a:pt x="16865" y="51054"/>
                </a:lnTo>
                <a:lnTo>
                  <a:pt x="27559" y="53200"/>
                </a:lnTo>
                <a:lnTo>
                  <a:pt x="37934" y="51054"/>
                </a:lnTo>
                <a:lnTo>
                  <a:pt x="46558" y="45262"/>
                </a:lnTo>
                <a:lnTo>
                  <a:pt x="52425" y="36817"/>
                </a:lnTo>
                <a:lnTo>
                  <a:pt x="54610" y="26657"/>
                </a:lnTo>
                <a:close/>
              </a:path>
              <a:path w="2764790" h="438784">
                <a:moveTo>
                  <a:pt x="217805" y="411848"/>
                </a:moveTo>
                <a:lnTo>
                  <a:pt x="215671" y="401078"/>
                </a:lnTo>
                <a:lnTo>
                  <a:pt x="209842" y="392226"/>
                </a:lnTo>
                <a:lnTo>
                  <a:pt x="201129" y="386245"/>
                </a:lnTo>
                <a:lnTo>
                  <a:pt x="190373" y="384035"/>
                </a:lnTo>
                <a:lnTo>
                  <a:pt x="179882" y="386245"/>
                </a:lnTo>
                <a:lnTo>
                  <a:pt x="171196" y="392226"/>
                </a:lnTo>
                <a:lnTo>
                  <a:pt x="165252" y="401078"/>
                </a:lnTo>
                <a:lnTo>
                  <a:pt x="163068" y="411848"/>
                </a:lnTo>
                <a:lnTo>
                  <a:pt x="165252" y="422173"/>
                </a:lnTo>
                <a:lnTo>
                  <a:pt x="171196" y="430745"/>
                </a:lnTo>
                <a:lnTo>
                  <a:pt x="179882" y="436613"/>
                </a:lnTo>
                <a:lnTo>
                  <a:pt x="190373" y="438772"/>
                </a:lnTo>
                <a:lnTo>
                  <a:pt x="201129" y="436613"/>
                </a:lnTo>
                <a:lnTo>
                  <a:pt x="209842" y="430745"/>
                </a:lnTo>
                <a:lnTo>
                  <a:pt x="215671" y="422173"/>
                </a:lnTo>
                <a:lnTo>
                  <a:pt x="217805" y="411848"/>
                </a:lnTo>
                <a:close/>
              </a:path>
              <a:path w="2764790" h="438784">
                <a:moveTo>
                  <a:pt x="217805" y="26657"/>
                </a:moveTo>
                <a:lnTo>
                  <a:pt x="215671" y="16179"/>
                </a:lnTo>
                <a:lnTo>
                  <a:pt x="209842" y="7708"/>
                </a:lnTo>
                <a:lnTo>
                  <a:pt x="201129" y="2057"/>
                </a:lnTo>
                <a:lnTo>
                  <a:pt x="190373" y="0"/>
                </a:lnTo>
                <a:lnTo>
                  <a:pt x="179882" y="2057"/>
                </a:lnTo>
                <a:lnTo>
                  <a:pt x="171196" y="7708"/>
                </a:lnTo>
                <a:lnTo>
                  <a:pt x="165252" y="16179"/>
                </a:lnTo>
                <a:lnTo>
                  <a:pt x="163068" y="26657"/>
                </a:lnTo>
                <a:lnTo>
                  <a:pt x="165252" y="36817"/>
                </a:lnTo>
                <a:lnTo>
                  <a:pt x="171196" y="45262"/>
                </a:lnTo>
                <a:lnTo>
                  <a:pt x="179882" y="51054"/>
                </a:lnTo>
                <a:lnTo>
                  <a:pt x="190373" y="53200"/>
                </a:lnTo>
                <a:lnTo>
                  <a:pt x="201129" y="51054"/>
                </a:lnTo>
                <a:lnTo>
                  <a:pt x="209842" y="45262"/>
                </a:lnTo>
                <a:lnTo>
                  <a:pt x="215671" y="36817"/>
                </a:lnTo>
                <a:lnTo>
                  <a:pt x="217805" y="26657"/>
                </a:lnTo>
                <a:close/>
              </a:path>
              <a:path w="2764790" h="438784">
                <a:moveTo>
                  <a:pt x="325882" y="229730"/>
                </a:moveTo>
                <a:lnTo>
                  <a:pt x="323659" y="219417"/>
                </a:lnTo>
                <a:lnTo>
                  <a:pt x="317690" y="210845"/>
                </a:lnTo>
                <a:lnTo>
                  <a:pt x="308940" y="204978"/>
                </a:lnTo>
                <a:lnTo>
                  <a:pt x="298450" y="202806"/>
                </a:lnTo>
                <a:lnTo>
                  <a:pt x="287159" y="204978"/>
                </a:lnTo>
                <a:lnTo>
                  <a:pt x="278155" y="210845"/>
                </a:lnTo>
                <a:lnTo>
                  <a:pt x="272440" y="219417"/>
                </a:lnTo>
                <a:lnTo>
                  <a:pt x="271018" y="229730"/>
                </a:lnTo>
                <a:lnTo>
                  <a:pt x="273113" y="240487"/>
                </a:lnTo>
                <a:lnTo>
                  <a:pt x="278917" y="249301"/>
                </a:lnTo>
                <a:lnTo>
                  <a:pt x="287616" y="255244"/>
                </a:lnTo>
                <a:lnTo>
                  <a:pt x="298450" y="257416"/>
                </a:lnTo>
                <a:lnTo>
                  <a:pt x="308940" y="255244"/>
                </a:lnTo>
                <a:lnTo>
                  <a:pt x="317690" y="249301"/>
                </a:lnTo>
                <a:lnTo>
                  <a:pt x="323659" y="240487"/>
                </a:lnTo>
                <a:lnTo>
                  <a:pt x="325882" y="229730"/>
                </a:lnTo>
                <a:close/>
              </a:path>
              <a:path w="2764790" h="438784">
                <a:moveTo>
                  <a:pt x="380873" y="411848"/>
                </a:moveTo>
                <a:lnTo>
                  <a:pt x="378675" y="401078"/>
                </a:lnTo>
                <a:lnTo>
                  <a:pt x="372770" y="392226"/>
                </a:lnTo>
                <a:lnTo>
                  <a:pt x="364147" y="386245"/>
                </a:lnTo>
                <a:lnTo>
                  <a:pt x="353822" y="384035"/>
                </a:lnTo>
                <a:lnTo>
                  <a:pt x="343065" y="386245"/>
                </a:lnTo>
                <a:lnTo>
                  <a:pt x="334251" y="392226"/>
                </a:lnTo>
                <a:lnTo>
                  <a:pt x="328307" y="401078"/>
                </a:lnTo>
                <a:lnTo>
                  <a:pt x="326136" y="411848"/>
                </a:lnTo>
                <a:lnTo>
                  <a:pt x="328307" y="422173"/>
                </a:lnTo>
                <a:lnTo>
                  <a:pt x="334251" y="430745"/>
                </a:lnTo>
                <a:lnTo>
                  <a:pt x="343065" y="436613"/>
                </a:lnTo>
                <a:lnTo>
                  <a:pt x="353822" y="438772"/>
                </a:lnTo>
                <a:lnTo>
                  <a:pt x="364147" y="436613"/>
                </a:lnTo>
                <a:lnTo>
                  <a:pt x="372770" y="430745"/>
                </a:lnTo>
                <a:lnTo>
                  <a:pt x="378675" y="422173"/>
                </a:lnTo>
                <a:lnTo>
                  <a:pt x="380873" y="411848"/>
                </a:lnTo>
                <a:close/>
              </a:path>
              <a:path w="2764790" h="438784">
                <a:moveTo>
                  <a:pt x="380873" y="26657"/>
                </a:moveTo>
                <a:lnTo>
                  <a:pt x="378675" y="16179"/>
                </a:lnTo>
                <a:lnTo>
                  <a:pt x="372770" y="7708"/>
                </a:lnTo>
                <a:lnTo>
                  <a:pt x="364147" y="2057"/>
                </a:lnTo>
                <a:lnTo>
                  <a:pt x="353822" y="0"/>
                </a:lnTo>
                <a:lnTo>
                  <a:pt x="343065" y="2057"/>
                </a:lnTo>
                <a:lnTo>
                  <a:pt x="334251" y="7708"/>
                </a:lnTo>
                <a:lnTo>
                  <a:pt x="328307" y="16179"/>
                </a:lnTo>
                <a:lnTo>
                  <a:pt x="326136" y="26657"/>
                </a:lnTo>
                <a:lnTo>
                  <a:pt x="328307" y="36817"/>
                </a:lnTo>
                <a:lnTo>
                  <a:pt x="334251" y="45262"/>
                </a:lnTo>
                <a:lnTo>
                  <a:pt x="343065" y="51054"/>
                </a:lnTo>
                <a:lnTo>
                  <a:pt x="353822" y="53200"/>
                </a:lnTo>
                <a:lnTo>
                  <a:pt x="364147" y="51054"/>
                </a:lnTo>
                <a:lnTo>
                  <a:pt x="372770" y="45262"/>
                </a:lnTo>
                <a:lnTo>
                  <a:pt x="378675" y="36817"/>
                </a:lnTo>
                <a:lnTo>
                  <a:pt x="380873" y="26657"/>
                </a:lnTo>
                <a:close/>
              </a:path>
              <a:path w="2764790" h="438784">
                <a:moveTo>
                  <a:pt x="488950" y="229730"/>
                </a:moveTo>
                <a:lnTo>
                  <a:pt x="486841" y="219417"/>
                </a:lnTo>
                <a:lnTo>
                  <a:pt x="481050" y="210845"/>
                </a:lnTo>
                <a:lnTo>
                  <a:pt x="472389" y="204978"/>
                </a:lnTo>
                <a:lnTo>
                  <a:pt x="461645" y="202806"/>
                </a:lnTo>
                <a:lnTo>
                  <a:pt x="450875" y="204978"/>
                </a:lnTo>
                <a:lnTo>
                  <a:pt x="442163" y="210845"/>
                </a:lnTo>
                <a:lnTo>
                  <a:pt x="436333" y="219417"/>
                </a:lnTo>
                <a:lnTo>
                  <a:pt x="434213" y="229730"/>
                </a:lnTo>
                <a:lnTo>
                  <a:pt x="436422" y="240487"/>
                </a:lnTo>
                <a:lnTo>
                  <a:pt x="442404" y="249301"/>
                </a:lnTo>
                <a:lnTo>
                  <a:pt x="451142" y="255244"/>
                </a:lnTo>
                <a:lnTo>
                  <a:pt x="461645" y="257416"/>
                </a:lnTo>
                <a:lnTo>
                  <a:pt x="472389" y="255244"/>
                </a:lnTo>
                <a:lnTo>
                  <a:pt x="481050" y="249301"/>
                </a:lnTo>
                <a:lnTo>
                  <a:pt x="486841" y="240487"/>
                </a:lnTo>
                <a:lnTo>
                  <a:pt x="488950" y="229730"/>
                </a:lnTo>
                <a:close/>
              </a:path>
              <a:path w="2764790" h="438784">
                <a:moveTo>
                  <a:pt x="543941" y="411848"/>
                </a:moveTo>
                <a:lnTo>
                  <a:pt x="541807" y="401078"/>
                </a:lnTo>
                <a:lnTo>
                  <a:pt x="535978" y="392226"/>
                </a:lnTo>
                <a:lnTo>
                  <a:pt x="527265" y="386245"/>
                </a:lnTo>
                <a:lnTo>
                  <a:pt x="516509" y="384035"/>
                </a:lnTo>
                <a:lnTo>
                  <a:pt x="506006" y="386245"/>
                </a:lnTo>
                <a:lnTo>
                  <a:pt x="497268" y="392226"/>
                </a:lnTo>
                <a:lnTo>
                  <a:pt x="491286" y="401078"/>
                </a:lnTo>
                <a:lnTo>
                  <a:pt x="489077" y="411848"/>
                </a:lnTo>
                <a:lnTo>
                  <a:pt x="491286" y="422173"/>
                </a:lnTo>
                <a:lnTo>
                  <a:pt x="497268" y="430745"/>
                </a:lnTo>
                <a:lnTo>
                  <a:pt x="506006" y="436613"/>
                </a:lnTo>
                <a:lnTo>
                  <a:pt x="516509" y="438772"/>
                </a:lnTo>
                <a:lnTo>
                  <a:pt x="527265" y="436613"/>
                </a:lnTo>
                <a:lnTo>
                  <a:pt x="535978" y="430745"/>
                </a:lnTo>
                <a:lnTo>
                  <a:pt x="541807" y="422173"/>
                </a:lnTo>
                <a:lnTo>
                  <a:pt x="543941" y="411848"/>
                </a:lnTo>
                <a:close/>
              </a:path>
              <a:path w="2764790" h="438784">
                <a:moveTo>
                  <a:pt x="543941" y="26657"/>
                </a:moveTo>
                <a:lnTo>
                  <a:pt x="541807" y="16179"/>
                </a:lnTo>
                <a:lnTo>
                  <a:pt x="535978" y="7708"/>
                </a:lnTo>
                <a:lnTo>
                  <a:pt x="527265" y="2057"/>
                </a:lnTo>
                <a:lnTo>
                  <a:pt x="516509" y="0"/>
                </a:lnTo>
                <a:lnTo>
                  <a:pt x="506006" y="2057"/>
                </a:lnTo>
                <a:lnTo>
                  <a:pt x="497268" y="7708"/>
                </a:lnTo>
                <a:lnTo>
                  <a:pt x="491286" y="16179"/>
                </a:lnTo>
                <a:lnTo>
                  <a:pt x="489077" y="26657"/>
                </a:lnTo>
                <a:lnTo>
                  <a:pt x="491286" y="36817"/>
                </a:lnTo>
                <a:lnTo>
                  <a:pt x="497268" y="45262"/>
                </a:lnTo>
                <a:lnTo>
                  <a:pt x="506006" y="51054"/>
                </a:lnTo>
                <a:lnTo>
                  <a:pt x="516509" y="53200"/>
                </a:lnTo>
                <a:lnTo>
                  <a:pt x="527265" y="51054"/>
                </a:lnTo>
                <a:lnTo>
                  <a:pt x="535978" y="45262"/>
                </a:lnTo>
                <a:lnTo>
                  <a:pt x="541807" y="36817"/>
                </a:lnTo>
                <a:lnTo>
                  <a:pt x="543941" y="26657"/>
                </a:lnTo>
                <a:close/>
              </a:path>
              <a:path w="2764790" h="438784">
                <a:moveTo>
                  <a:pt x="652018" y="229730"/>
                </a:moveTo>
                <a:lnTo>
                  <a:pt x="649820" y="219417"/>
                </a:lnTo>
                <a:lnTo>
                  <a:pt x="643877" y="210845"/>
                </a:lnTo>
                <a:lnTo>
                  <a:pt x="635190" y="204978"/>
                </a:lnTo>
                <a:lnTo>
                  <a:pt x="624713" y="202806"/>
                </a:lnTo>
                <a:lnTo>
                  <a:pt x="613956" y="204978"/>
                </a:lnTo>
                <a:lnTo>
                  <a:pt x="605294" y="210845"/>
                </a:lnTo>
                <a:lnTo>
                  <a:pt x="599503" y="219417"/>
                </a:lnTo>
                <a:lnTo>
                  <a:pt x="597408" y="229730"/>
                </a:lnTo>
                <a:lnTo>
                  <a:pt x="599503" y="240487"/>
                </a:lnTo>
                <a:lnTo>
                  <a:pt x="605294" y="249301"/>
                </a:lnTo>
                <a:lnTo>
                  <a:pt x="613956" y="255244"/>
                </a:lnTo>
                <a:lnTo>
                  <a:pt x="624713" y="257416"/>
                </a:lnTo>
                <a:lnTo>
                  <a:pt x="635190" y="255244"/>
                </a:lnTo>
                <a:lnTo>
                  <a:pt x="643890" y="249301"/>
                </a:lnTo>
                <a:lnTo>
                  <a:pt x="649820" y="240487"/>
                </a:lnTo>
                <a:lnTo>
                  <a:pt x="652018" y="229730"/>
                </a:lnTo>
                <a:close/>
              </a:path>
              <a:path w="2764790" h="438784">
                <a:moveTo>
                  <a:pt x="707009" y="411848"/>
                </a:moveTo>
                <a:lnTo>
                  <a:pt x="704811" y="401078"/>
                </a:lnTo>
                <a:lnTo>
                  <a:pt x="698906" y="392226"/>
                </a:lnTo>
                <a:lnTo>
                  <a:pt x="690283" y="386245"/>
                </a:lnTo>
                <a:lnTo>
                  <a:pt x="679958" y="384035"/>
                </a:lnTo>
                <a:lnTo>
                  <a:pt x="669175" y="386245"/>
                </a:lnTo>
                <a:lnTo>
                  <a:pt x="660336" y="392226"/>
                </a:lnTo>
                <a:lnTo>
                  <a:pt x="654342" y="401078"/>
                </a:lnTo>
                <a:lnTo>
                  <a:pt x="652145" y="411848"/>
                </a:lnTo>
                <a:lnTo>
                  <a:pt x="654342" y="422173"/>
                </a:lnTo>
                <a:lnTo>
                  <a:pt x="660336" y="430745"/>
                </a:lnTo>
                <a:lnTo>
                  <a:pt x="669175" y="436613"/>
                </a:lnTo>
                <a:lnTo>
                  <a:pt x="679958" y="438772"/>
                </a:lnTo>
                <a:lnTo>
                  <a:pt x="690283" y="436613"/>
                </a:lnTo>
                <a:lnTo>
                  <a:pt x="698906" y="430745"/>
                </a:lnTo>
                <a:lnTo>
                  <a:pt x="704811" y="422173"/>
                </a:lnTo>
                <a:lnTo>
                  <a:pt x="707009" y="411848"/>
                </a:lnTo>
                <a:close/>
              </a:path>
              <a:path w="2764790" h="438784">
                <a:moveTo>
                  <a:pt x="707009" y="26657"/>
                </a:moveTo>
                <a:lnTo>
                  <a:pt x="704811" y="16179"/>
                </a:lnTo>
                <a:lnTo>
                  <a:pt x="698906" y="7708"/>
                </a:lnTo>
                <a:lnTo>
                  <a:pt x="690283" y="2057"/>
                </a:lnTo>
                <a:lnTo>
                  <a:pt x="679958" y="0"/>
                </a:lnTo>
                <a:lnTo>
                  <a:pt x="669175" y="2057"/>
                </a:lnTo>
                <a:lnTo>
                  <a:pt x="660336" y="7708"/>
                </a:lnTo>
                <a:lnTo>
                  <a:pt x="654342" y="16179"/>
                </a:lnTo>
                <a:lnTo>
                  <a:pt x="652145" y="26657"/>
                </a:lnTo>
                <a:lnTo>
                  <a:pt x="654342" y="36817"/>
                </a:lnTo>
                <a:lnTo>
                  <a:pt x="660336" y="45262"/>
                </a:lnTo>
                <a:lnTo>
                  <a:pt x="669175" y="51054"/>
                </a:lnTo>
                <a:lnTo>
                  <a:pt x="679958" y="53200"/>
                </a:lnTo>
                <a:lnTo>
                  <a:pt x="690283" y="51054"/>
                </a:lnTo>
                <a:lnTo>
                  <a:pt x="698906" y="45262"/>
                </a:lnTo>
                <a:lnTo>
                  <a:pt x="704811" y="36817"/>
                </a:lnTo>
                <a:lnTo>
                  <a:pt x="707009" y="26657"/>
                </a:lnTo>
                <a:close/>
              </a:path>
              <a:path w="2764790" h="438784">
                <a:moveTo>
                  <a:pt x="815086" y="229730"/>
                </a:moveTo>
                <a:lnTo>
                  <a:pt x="812901" y="219417"/>
                </a:lnTo>
                <a:lnTo>
                  <a:pt x="806958" y="210845"/>
                </a:lnTo>
                <a:lnTo>
                  <a:pt x="798144" y="204978"/>
                </a:lnTo>
                <a:lnTo>
                  <a:pt x="787400" y="202806"/>
                </a:lnTo>
                <a:lnTo>
                  <a:pt x="777074" y="204978"/>
                </a:lnTo>
                <a:lnTo>
                  <a:pt x="768502" y="210845"/>
                </a:lnTo>
                <a:lnTo>
                  <a:pt x="762635" y="219417"/>
                </a:lnTo>
                <a:lnTo>
                  <a:pt x="760463" y="229730"/>
                </a:lnTo>
                <a:lnTo>
                  <a:pt x="762635" y="240487"/>
                </a:lnTo>
                <a:lnTo>
                  <a:pt x="768502" y="249301"/>
                </a:lnTo>
                <a:lnTo>
                  <a:pt x="777074" y="255244"/>
                </a:lnTo>
                <a:lnTo>
                  <a:pt x="787400" y="257416"/>
                </a:lnTo>
                <a:lnTo>
                  <a:pt x="798144" y="255244"/>
                </a:lnTo>
                <a:lnTo>
                  <a:pt x="806958" y="249301"/>
                </a:lnTo>
                <a:lnTo>
                  <a:pt x="812901" y="240487"/>
                </a:lnTo>
                <a:lnTo>
                  <a:pt x="815086" y="229730"/>
                </a:lnTo>
                <a:close/>
              </a:path>
              <a:path w="2764790" h="438784">
                <a:moveTo>
                  <a:pt x="871474" y="411848"/>
                </a:moveTo>
                <a:lnTo>
                  <a:pt x="869315" y="401078"/>
                </a:lnTo>
                <a:lnTo>
                  <a:pt x="863434" y="392226"/>
                </a:lnTo>
                <a:lnTo>
                  <a:pt x="854748" y="386245"/>
                </a:lnTo>
                <a:lnTo>
                  <a:pt x="844169" y="384035"/>
                </a:lnTo>
                <a:lnTo>
                  <a:pt x="833513" y="386245"/>
                </a:lnTo>
                <a:lnTo>
                  <a:pt x="824865" y="392226"/>
                </a:lnTo>
                <a:lnTo>
                  <a:pt x="819162" y="401078"/>
                </a:lnTo>
                <a:lnTo>
                  <a:pt x="817372" y="411848"/>
                </a:lnTo>
                <a:lnTo>
                  <a:pt x="819531" y="422173"/>
                </a:lnTo>
                <a:lnTo>
                  <a:pt x="825385" y="430745"/>
                </a:lnTo>
                <a:lnTo>
                  <a:pt x="833920" y="436613"/>
                </a:lnTo>
                <a:lnTo>
                  <a:pt x="844169" y="438772"/>
                </a:lnTo>
                <a:lnTo>
                  <a:pt x="854748" y="436613"/>
                </a:lnTo>
                <a:lnTo>
                  <a:pt x="863434" y="430745"/>
                </a:lnTo>
                <a:lnTo>
                  <a:pt x="869315" y="422173"/>
                </a:lnTo>
                <a:lnTo>
                  <a:pt x="871474" y="411848"/>
                </a:lnTo>
                <a:close/>
              </a:path>
              <a:path w="2764790" h="438784">
                <a:moveTo>
                  <a:pt x="871474" y="26657"/>
                </a:moveTo>
                <a:lnTo>
                  <a:pt x="869315" y="16179"/>
                </a:lnTo>
                <a:lnTo>
                  <a:pt x="863434" y="7708"/>
                </a:lnTo>
                <a:lnTo>
                  <a:pt x="854748" y="2057"/>
                </a:lnTo>
                <a:lnTo>
                  <a:pt x="844169" y="0"/>
                </a:lnTo>
                <a:lnTo>
                  <a:pt x="833513" y="2057"/>
                </a:lnTo>
                <a:lnTo>
                  <a:pt x="824865" y="7708"/>
                </a:lnTo>
                <a:lnTo>
                  <a:pt x="819162" y="16179"/>
                </a:lnTo>
                <a:lnTo>
                  <a:pt x="817372" y="26657"/>
                </a:lnTo>
                <a:lnTo>
                  <a:pt x="819531" y="36817"/>
                </a:lnTo>
                <a:lnTo>
                  <a:pt x="825385" y="45262"/>
                </a:lnTo>
                <a:lnTo>
                  <a:pt x="833920" y="51054"/>
                </a:lnTo>
                <a:lnTo>
                  <a:pt x="844169" y="53200"/>
                </a:lnTo>
                <a:lnTo>
                  <a:pt x="854748" y="51054"/>
                </a:lnTo>
                <a:lnTo>
                  <a:pt x="863434" y="45262"/>
                </a:lnTo>
                <a:lnTo>
                  <a:pt x="869315" y="36817"/>
                </a:lnTo>
                <a:lnTo>
                  <a:pt x="871474" y="26657"/>
                </a:lnTo>
                <a:close/>
              </a:path>
              <a:path w="2764790" h="438784">
                <a:moveTo>
                  <a:pt x="978281" y="229730"/>
                </a:moveTo>
                <a:lnTo>
                  <a:pt x="976122" y="219417"/>
                </a:lnTo>
                <a:lnTo>
                  <a:pt x="970318" y="210845"/>
                </a:lnTo>
                <a:lnTo>
                  <a:pt x="961821" y="204978"/>
                </a:lnTo>
                <a:lnTo>
                  <a:pt x="951611" y="202806"/>
                </a:lnTo>
                <a:lnTo>
                  <a:pt x="941184" y="204978"/>
                </a:lnTo>
                <a:lnTo>
                  <a:pt x="932764" y="210845"/>
                </a:lnTo>
                <a:lnTo>
                  <a:pt x="927125" y="219417"/>
                </a:lnTo>
                <a:lnTo>
                  <a:pt x="925068" y="229730"/>
                </a:lnTo>
                <a:lnTo>
                  <a:pt x="927125" y="240487"/>
                </a:lnTo>
                <a:lnTo>
                  <a:pt x="932764" y="249301"/>
                </a:lnTo>
                <a:lnTo>
                  <a:pt x="941184" y="255244"/>
                </a:lnTo>
                <a:lnTo>
                  <a:pt x="951611" y="257416"/>
                </a:lnTo>
                <a:lnTo>
                  <a:pt x="961821" y="255244"/>
                </a:lnTo>
                <a:lnTo>
                  <a:pt x="970318" y="249301"/>
                </a:lnTo>
                <a:lnTo>
                  <a:pt x="976122" y="240487"/>
                </a:lnTo>
                <a:lnTo>
                  <a:pt x="978281" y="229730"/>
                </a:lnTo>
                <a:close/>
              </a:path>
              <a:path w="2764790" h="438784">
                <a:moveTo>
                  <a:pt x="1034542" y="411848"/>
                </a:moveTo>
                <a:lnTo>
                  <a:pt x="1032344" y="401078"/>
                </a:lnTo>
                <a:lnTo>
                  <a:pt x="1026414" y="392226"/>
                </a:lnTo>
                <a:lnTo>
                  <a:pt x="1017714" y="386245"/>
                </a:lnTo>
                <a:lnTo>
                  <a:pt x="1007237" y="384035"/>
                </a:lnTo>
                <a:lnTo>
                  <a:pt x="996480" y="386245"/>
                </a:lnTo>
                <a:lnTo>
                  <a:pt x="987818" y="392226"/>
                </a:lnTo>
                <a:lnTo>
                  <a:pt x="982027" y="401078"/>
                </a:lnTo>
                <a:lnTo>
                  <a:pt x="979932" y="411848"/>
                </a:lnTo>
                <a:lnTo>
                  <a:pt x="982027" y="422173"/>
                </a:lnTo>
                <a:lnTo>
                  <a:pt x="987818" y="430745"/>
                </a:lnTo>
                <a:lnTo>
                  <a:pt x="996480" y="436613"/>
                </a:lnTo>
                <a:lnTo>
                  <a:pt x="1007237" y="438772"/>
                </a:lnTo>
                <a:lnTo>
                  <a:pt x="1017714" y="436613"/>
                </a:lnTo>
                <a:lnTo>
                  <a:pt x="1026414" y="430745"/>
                </a:lnTo>
                <a:lnTo>
                  <a:pt x="1032344" y="422173"/>
                </a:lnTo>
                <a:lnTo>
                  <a:pt x="1034542" y="411848"/>
                </a:lnTo>
                <a:close/>
              </a:path>
              <a:path w="2764790" h="438784">
                <a:moveTo>
                  <a:pt x="1034542" y="26657"/>
                </a:moveTo>
                <a:lnTo>
                  <a:pt x="1032344" y="16179"/>
                </a:lnTo>
                <a:lnTo>
                  <a:pt x="1026414" y="7708"/>
                </a:lnTo>
                <a:lnTo>
                  <a:pt x="1017714" y="2057"/>
                </a:lnTo>
                <a:lnTo>
                  <a:pt x="1007237" y="0"/>
                </a:lnTo>
                <a:lnTo>
                  <a:pt x="996480" y="2057"/>
                </a:lnTo>
                <a:lnTo>
                  <a:pt x="987818" y="7708"/>
                </a:lnTo>
                <a:lnTo>
                  <a:pt x="982027" y="16179"/>
                </a:lnTo>
                <a:lnTo>
                  <a:pt x="979932" y="26657"/>
                </a:lnTo>
                <a:lnTo>
                  <a:pt x="982027" y="36817"/>
                </a:lnTo>
                <a:lnTo>
                  <a:pt x="987818" y="45262"/>
                </a:lnTo>
                <a:lnTo>
                  <a:pt x="996480" y="51054"/>
                </a:lnTo>
                <a:lnTo>
                  <a:pt x="1007237" y="53200"/>
                </a:lnTo>
                <a:lnTo>
                  <a:pt x="1017714" y="51054"/>
                </a:lnTo>
                <a:lnTo>
                  <a:pt x="1026414" y="45262"/>
                </a:lnTo>
                <a:lnTo>
                  <a:pt x="1032344" y="36817"/>
                </a:lnTo>
                <a:lnTo>
                  <a:pt x="1034542" y="26657"/>
                </a:lnTo>
                <a:close/>
              </a:path>
              <a:path w="2764790" h="438784">
                <a:moveTo>
                  <a:pt x="1142873" y="229730"/>
                </a:moveTo>
                <a:lnTo>
                  <a:pt x="1140637" y="219417"/>
                </a:lnTo>
                <a:lnTo>
                  <a:pt x="1134579" y="210845"/>
                </a:lnTo>
                <a:lnTo>
                  <a:pt x="1125613" y="204978"/>
                </a:lnTo>
                <a:lnTo>
                  <a:pt x="1114679" y="202806"/>
                </a:lnTo>
                <a:lnTo>
                  <a:pt x="1103820" y="204978"/>
                </a:lnTo>
                <a:lnTo>
                  <a:pt x="1094955" y="210845"/>
                </a:lnTo>
                <a:lnTo>
                  <a:pt x="1089101" y="219417"/>
                </a:lnTo>
                <a:lnTo>
                  <a:pt x="1087247" y="229730"/>
                </a:lnTo>
                <a:lnTo>
                  <a:pt x="1089456" y="240487"/>
                </a:lnTo>
                <a:lnTo>
                  <a:pt x="1095438" y="249301"/>
                </a:lnTo>
                <a:lnTo>
                  <a:pt x="1104176" y="255244"/>
                </a:lnTo>
                <a:lnTo>
                  <a:pt x="1114679" y="257416"/>
                </a:lnTo>
                <a:lnTo>
                  <a:pt x="1125613" y="255244"/>
                </a:lnTo>
                <a:lnTo>
                  <a:pt x="1134579" y="249301"/>
                </a:lnTo>
                <a:lnTo>
                  <a:pt x="1140637" y="240487"/>
                </a:lnTo>
                <a:lnTo>
                  <a:pt x="1142873" y="229730"/>
                </a:lnTo>
                <a:close/>
              </a:path>
              <a:path w="2764790" h="438784">
                <a:moveTo>
                  <a:pt x="1197610" y="411848"/>
                </a:moveTo>
                <a:lnTo>
                  <a:pt x="1195501" y="401078"/>
                </a:lnTo>
                <a:lnTo>
                  <a:pt x="1189710" y="392226"/>
                </a:lnTo>
                <a:lnTo>
                  <a:pt x="1181049" y="386245"/>
                </a:lnTo>
                <a:lnTo>
                  <a:pt x="1170305" y="384035"/>
                </a:lnTo>
                <a:lnTo>
                  <a:pt x="1159814" y="386245"/>
                </a:lnTo>
                <a:lnTo>
                  <a:pt x="1151128" y="392226"/>
                </a:lnTo>
                <a:lnTo>
                  <a:pt x="1145184" y="401078"/>
                </a:lnTo>
                <a:lnTo>
                  <a:pt x="1143000" y="411848"/>
                </a:lnTo>
                <a:lnTo>
                  <a:pt x="1145184" y="422173"/>
                </a:lnTo>
                <a:lnTo>
                  <a:pt x="1151128" y="430745"/>
                </a:lnTo>
                <a:lnTo>
                  <a:pt x="1159814" y="436613"/>
                </a:lnTo>
                <a:lnTo>
                  <a:pt x="1170305" y="438772"/>
                </a:lnTo>
                <a:lnTo>
                  <a:pt x="1181049" y="436613"/>
                </a:lnTo>
                <a:lnTo>
                  <a:pt x="1189710" y="430745"/>
                </a:lnTo>
                <a:lnTo>
                  <a:pt x="1195501" y="422173"/>
                </a:lnTo>
                <a:lnTo>
                  <a:pt x="1197610" y="411848"/>
                </a:lnTo>
                <a:close/>
              </a:path>
              <a:path w="2764790" h="438784">
                <a:moveTo>
                  <a:pt x="1197610" y="26657"/>
                </a:moveTo>
                <a:lnTo>
                  <a:pt x="1195501" y="16179"/>
                </a:lnTo>
                <a:lnTo>
                  <a:pt x="1189710" y="7708"/>
                </a:lnTo>
                <a:lnTo>
                  <a:pt x="1181049" y="2057"/>
                </a:lnTo>
                <a:lnTo>
                  <a:pt x="1170305" y="0"/>
                </a:lnTo>
                <a:lnTo>
                  <a:pt x="1159814" y="2057"/>
                </a:lnTo>
                <a:lnTo>
                  <a:pt x="1151128" y="7708"/>
                </a:lnTo>
                <a:lnTo>
                  <a:pt x="1145184" y="16179"/>
                </a:lnTo>
                <a:lnTo>
                  <a:pt x="1143000" y="26657"/>
                </a:lnTo>
                <a:lnTo>
                  <a:pt x="1145184" y="36817"/>
                </a:lnTo>
                <a:lnTo>
                  <a:pt x="1151128" y="45262"/>
                </a:lnTo>
                <a:lnTo>
                  <a:pt x="1159814" y="51054"/>
                </a:lnTo>
                <a:lnTo>
                  <a:pt x="1170305" y="53200"/>
                </a:lnTo>
                <a:lnTo>
                  <a:pt x="1181049" y="51054"/>
                </a:lnTo>
                <a:lnTo>
                  <a:pt x="1189710" y="45262"/>
                </a:lnTo>
                <a:lnTo>
                  <a:pt x="1195501" y="36817"/>
                </a:lnTo>
                <a:lnTo>
                  <a:pt x="1197610" y="26657"/>
                </a:lnTo>
                <a:close/>
              </a:path>
              <a:path w="2764790" h="438784">
                <a:moveTo>
                  <a:pt x="1305941" y="229730"/>
                </a:moveTo>
                <a:lnTo>
                  <a:pt x="1303807" y="219417"/>
                </a:lnTo>
                <a:lnTo>
                  <a:pt x="1297978" y="210845"/>
                </a:lnTo>
                <a:lnTo>
                  <a:pt x="1289265" y="204978"/>
                </a:lnTo>
                <a:lnTo>
                  <a:pt x="1278509" y="202806"/>
                </a:lnTo>
                <a:lnTo>
                  <a:pt x="1267460" y="204978"/>
                </a:lnTo>
                <a:lnTo>
                  <a:pt x="1258785" y="210845"/>
                </a:lnTo>
                <a:lnTo>
                  <a:pt x="1253109" y="219417"/>
                </a:lnTo>
                <a:lnTo>
                  <a:pt x="1251077" y="229730"/>
                </a:lnTo>
                <a:lnTo>
                  <a:pt x="1253286" y="240487"/>
                </a:lnTo>
                <a:lnTo>
                  <a:pt x="1259268" y="249301"/>
                </a:lnTo>
                <a:lnTo>
                  <a:pt x="1268006" y="255244"/>
                </a:lnTo>
                <a:lnTo>
                  <a:pt x="1278509" y="257416"/>
                </a:lnTo>
                <a:lnTo>
                  <a:pt x="1289265" y="255244"/>
                </a:lnTo>
                <a:lnTo>
                  <a:pt x="1297978" y="249301"/>
                </a:lnTo>
                <a:lnTo>
                  <a:pt x="1303807" y="240487"/>
                </a:lnTo>
                <a:lnTo>
                  <a:pt x="1305941" y="229730"/>
                </a:lnTo>
                <a:close/>
              </a:path>
              <a:path w="2764790" h="438784">
                <a:moveTo>
                  <a:pt x="1350137" y="411848"/>
                </a:moveTo>
                <a:lnTo>
                  <a:pt x="1347927" y="401078"/>
                </a:lnTo>
                <a:lnTo>
                  <a:pt x="1341945" y="392226"/>
                </a:lnTo>
                <a:lnTo>
                  <a:pt x="1333093" y="386245"/>
                </a:lnTo>
                <a:lnTo>
                  <a:pt x="1322324" y="384035"/>
                </a:lnTo>
                <a:lnTo>
                  <a:pt x="1311986" y="386245"/>
                </a:lnTo>
                <a:lnTo>
                  <a:pt x="1303362" y="392226"/>
                </a:lnTo>
                <a:lnTo>
                  <a:pt x="1297457" y="401078"/>
                </a:lnTo>
                <a:lnTo>
                  <a:pt x="1295273" y="411848"/>
                </a:lnTo>
                <a:lnTo>
                  <a:pt x="1297457" y="422173"/>
                </a:lnTo>
                <a:lnTo>
                  <a:pt x="1303362" y="430745"/>
                </a:lnTo>
                <a:lnTo>
                  <a:pt x="1311986" y="436613"/>
                </a:lnTo>
                <a:lnTo>
                  <a:pt x="1322324" y="438772"/>
                </a:lnTo>
                <a:lnTo>
                  <a:pt x="1333093" y="436613"/>
                </a:lnTo>
                <a:lnTo>
                  <a:pt x="1341945" y="430745"/>
                </a:lnTo>
                <a:lnTo>
                  <a:pt x="1347927" y="422173"/>
                </a:lnTo>
                <a:lnTo>
                  <a:pt x="1350137" y="411848"/>
                </a:lnTo>
                <a:close/>
              </a:path>
              <a:path w="2764790" h="438784">
                <a:moveTo>
                  <a:pt x="1350137" y="26657"/>
                </a:moveTo>
                <a:lnTo>
                  <a:pt x="1347927" y="16179"/>
                </a:lnTo>
                <a:lnTo>
                  <a:pt x="1341945" y="7708"/>
                </a:lnTo>
                <a:lnTo>
                  <a:pt x="1333093" y="2057"/>
                </a:lnTo>
                <a:lnTo>
                  <a:pt x="1322324" y="0"/>
                </a:lnTo>
                <a:lnTo>
                  <a:pt x="1311986" y="2057"/>
                </a:lnTo>
                <a:lnTo>
                  <a:pt x="1303362" y="7708"/>
                </a:lnTo>
                <a:lnTo>
                  <a:pt x="1297457" y="16179"/>
                </a:lnTo>
                <a:lnTo>
                  <a:pt x="1295273" y="26657"/>
                </a:lnTo>
                <a:lnTo>
                  <a:pt x="1297457" y="36817"/>
                </a:lnTo>
                <a:lnTo>
                  <a:pt x="1303362" y="45262"/>
                </a:lnTo>
                <a:lnTo>
                  <a:pt x="1311986" y="51054"/>
                </a:lnTo>
                <a:lnTo>
                  <a:pt x="1322324" y="53200"/>
                </a:lnTo>
                <a:lnTo>
                  <a:pt x="1333093" y="51054"/>
                </a:lnTo>
                <a:lnTo>
                  <a:pt x="1341945" y="45262"/>
                </a:lnTo>
                <a:lnTo>
                  <a:pt x="1347927" y="36817"/>
                </a:lnTo>
                <a:lnTo>
                  <a:pt x="1350137" y="26657"/>
                </a:lnTo>
                <a:close/>
              </a:path>
              <a:path w="2764790" h="438784">
                <a:moveTo>
                  <a:pt x="1469009" y="229730"/>
                </a:moveTo>
                <a:lnTo>
                  <a:pt x="1466811" y="219417"/>
                </a:lnTo>
                <a:lnTo>
                  <a:pt x="1460906" y="210845"/>
                </a:lnTo>
                <a:lnTo>
                  <a:pt x="1452283" y="204978"/>
                </a:lnTo>
                <a:lnTo>
                  <a:pt x="1441958" y="202806"/>
                </a:lnTo>
                <a:lnTo>
                  <a:pt x="1431175" y="204978"/>
                </a:lnTo>
                <a:lnTo>
                  <a:pt x="1422336" y="210845"/>
                </a:lnTo>
                <a:lnTo>
                  <a:pt x="1416342" y="219417"/>
                </a:lnTo>
                <a:lnTo>
                  <a:pt x="1414145" y="229730"/>
                </a:lnTo>
                <a:lnTo>
                  <a:pt x="1416342" y="240487"/>
                </a:lnTo>
                <a:lnTo>
                  <a:pt x="1422336" y="249301"/>
                </a:lnTo>
                <a:lnTo>
                  <a:pt x="1431175" y="255244"/>
                </a:lnTo>
                <a:lnTo>
                  <a:pt x="1441958" y="257416"/>
                </a:lnTo>
                <a:lnTo>
                  <a:pt x="1452283" y="255244"/>
                </a:lnTo>
                <a:lnTo>
                  <a:pt x="1460906" y="249301"/>
                </a:lnTo>
                <a:lnTo>
                  <a:pt x="1466811" y="240487"/>
                </a:lnTo>
                <a:lnTo>
                  <a:pt x="1469009" y="229730"/>
                </a:lnTo>
                <a:close/>
              </a:path>
              <a:path w="2764790" h="438784">
                <a:moveTo>
                  <a:pt x="1513205" y="411848"/>
                </a:moveTo>
                <a:lnTo>
                  <a:pt x="1511007" y="401078"/>
                </a:lnTo>
                <a:lnTo>
                  <a:pt x="1505102" y="392226"/>
                </a:lnTo>
                <a:lnTo>
                  <a:pt x="1496479" y="386245"/>
                </a:lnTo>
                <a:lnTo>
                  <a:pt x="1486154" y="384035"/>
                </a:lnTo>
                <a:lnTo>
                  <a:pt x="1475117" y="386245"/>
                </a:lnTo>
                <a:lnTo>
                  <a:pt x="1466367" y="392226"/>
                </a:lnTo>
                <a:lnTo>
                  <a:pt x="1460715" y="401078"/>
                </a:lnTo>
                <a:lnTo>
                  <a:pt x="1458976" y="411848"/>
                </a:lnTo>
                <a:lnTo>
                  <a:pt x="1461160" y="422173"/>
                </a:lnTo>
                <a:lnTo>
                  <a:pt x="1467078" y="430745"/>
                </a:lnTo>
                <a:lnTo>
                  <a:pt x="1475740" y="436613"/>
                </a:lnTo>
                <a:lnTo>
                  <a:pt x="1486154" y="438772"/>
                </a:lnTo>
                <a:lnTo>
                  <a:pt x="1496479" y="436613"/>
                </a:lnTo>
                <a:lnTo>
                  <a:pt x="1505102" y="430745"/>
                </a:lnTo>
                <a:lnTo>
                  <a:pt x="1511007" y="422173"/>
                </a:lnTo>
                <a:lnTo>
                  <a:pt x="1513205" y="411848"/>
                </a:lnTo>
                <a:close/>
              </a:path>
              <a:path w="2764790" h="438784">
                <a:moveTo>
                  <a:pt x="1513205" y="26657"/>
                </a:moveTo>
                <a:lnTo>
                  <a:pt x="1511007" y="16179"/>
                </a:lnTo>
                <a:lnTo>
                  <a:pt x="1505102" y="7708"/>
                </a:lnTo>
                <a:lnTo>
                  <a:pt x="1496479" y="2057"/>
                </a:lnTo>
                <a:lnTo>
                  <a:pt x="1486154" y="0"/>
                </a:lnTo>
                <a:lnTo>
                  <a:pt x="1475117" y="2057"/>
                </a:lnTo>
                <a:lnTo>
                  <a:pt x="1466367" y="7708"/>
                </a:lnTo>
                <a:lnTo>
                  <a:pt x="1460715" y="16179"/>
                </a:lnTo>
                <a:lnTo>
                  <a:pt x="1458976" y="26657"/>
                </a:lnTo>
                <a:lnTo>
                  <a:pt x="1461160" y="36817"/>
                </a:lnTo>
                <a:lnTo>
                  <a:pt x="1467078" y="45262"/>
                </a:lnTo>
                <a:lnTo>
                  <a:pt x="1475740" y="51054"/>
                </a:lnTo>
                <a:lnTo>
                  <a:pt x="1486154" y="53200"/>
                </a:lnTo>
                <a:lnTo>
                  <a:pt x="1496479" y="51054"/>
                </a:lnTo>
                <a:lnTo>
                  <a:pt x="1505102" y="45262"/>
                </a:lnTo>
                <a:lnTo>
                  <a:pt x="1511007" y="36817"/>
                </a:lnTo>
                <a:lnTo>
                  <a:pt x="1513205" y="26657"/>
                </a:lnTo>
                <a:close/>
              </a:path>
              <a:path w="2764790" h="438784">
                <a:moveTo>
                  <a:pt x="1621282" y="229730"/>
                </a:moveTo>
                <a:lnTo>
                  <a:pt x="1619097" y="219417"/>
                </a:lnTo>
                <a:lnTo>
                  <a:pt x="1613154" y="210845"/>
                </a:lnTo>
                <a:lnTo>
                  <a:pt x="1604340" y="204978"/>
                </a:lnTo>
                <a:lnTo>
                  <a:pt x="1593596" y="202806"/>
                </a:lnTo>
                <a:lnTo>
                  <a:pt x="1583270" y="204978"/>
                </a:lnTo>
                <a:lnTo>
                  <a:pt x="1574698" y="210845"/>
                </a:lnTo>
                <a:lnTo>
                  <a:pt x="1568831" y="219417"/>
                </a:lnTo>
                <a:lnTo>
                  <a:pt x="1566672" y="229730"/>
                </a:lnTo>
                <a:lnTo>
                  <a:pt x="1568831" y="240487"/>
                </a:lnTo>
                <a:lnTo>
                  <a:pt x="1574698" y="249301"/>
                </a:lnTo>
                <a:lnTo>
                  <a:pt x="1583270" y="255244"/>
                </a:lnTo>
                <a:lnTo>
                  <a:pt x="1593596" y="257416"/>
                </a:lnTo>
                <a:lnTo>
                  <a:pt x="1604340" y="255244"/>
                </a:lnTo>
                <a:lnTo>
                  <a:pt x="1613154" y="249301"/>
                </a:lnTo>
                <a:lnTo>
                  <a:pt x="1619097" y="240487"/>
                </a:lnTo>
                <a:lnTo>
                  <a:pt x="1621282" y="229730"/>
                </a:lnTo>
                <a:close/>
              </a:path>
              <a:path w="2764790" h="438784">
                <a:moveTo>
                  <a:pt x="1676146" y="411848"/>
                </a:moveTo>
                <a:lnTo>
                  <a:pt x="1673974" y="401078"/>
                </a:lnTo>
                <a:lnTo>
                  <a:pt x="1668106" y="392226"/>
                </a:lnTo>
                <a:lnTo>
                  <a:pt x="1659534" y="386245"/>
                </a:lnTo>
                <a:lnTo>
                  <a:pt x="1649222" y="384035"/>
                </a:lnTo>
                <a:lnTo>
                  <a:pt x="1638439" y="386245"/>
                </a:lnTo>
                <a:lnTo>
                  <a:pt x="1629600" y="392226"/>
                </a:lnTo>
                <a:lnTo>
                  <a:pt x="1623606" y="401078"/>
                </a:lnTo>
                <a:lnTo>
                  <a:pt x="1621409" y="411848"/>
                </a:lnTo>
                <a:lnTo>
                  <a:pt x="1623606" y="422173"/>
                </a:lnTo>
                <a:lnTo>
                  <a:pt x="1629600" y="430745"/>
                </a:lnTo>
                <a:lnTo>
                  <a:pt x="1638439" y="436613"/>
                </a:lnTo>
                <a:lnTo>
                  <a:pt x="1649222" y="438772"/>
                </a:lnTo>
                <a:lnTo>
                  <a:pt x="1659534" y="436613"/>
                </a:lnTo>
                <a:lnTo>
                  <a:pt x="1668106" y="430745"/>
                </a:lnTo>
                <a:lnTo>
                  <a:pt x="1673974" y="422173"/>
                </a:lnTo>
                <a:lnTo>
                  <a:pt x="1676146" y="411848"/>
                </a:lnTo>
                <a:close/>
              </a:path>
              <a:path w="2764790" h="438784">
                <a:moveTo>
                  <a:pt x="1676146" y="26657"/>
                </a:moveTo>
                <a:lnTo>
                  <a:pt x="1673974" y="16179"/>
                </a:lnTo>
                <a:lnTo>
                  <a:pt x="1668106" y="7708"/>
                </a:lnTo>
                <a:lnTo>
                  <a:pt x="1659534" y="2057"/>
                </a:lnTo>
                <a:lnTo>
                  <a:pt x="1649222" y="0"/>
                </a:lnTo>
                <a:lnTo>
                  <a:pt x="1638122" y="2057"/>
                </a:lnTo>
                <a:lnTo>
                  <a:pt x="1629308" y="7708"/>
                </a:lnTo>
                <a:lnTo>
                  <a:pt x="1623504" y="16179"/>
                </a:lnTo>
                <a:lnTo>
                  <a:pt x="1621409" y="26657"/>
                </a:lnTo>
                <a:lnTo>
                  <a:pt x="1623606" y="36817"/>
                </a:lnTo>
                <a:lnTo>
                  <a:pt x="1629600" y="45262"/>
                </a:lnTo>
                <a:lnTo>
                  <a:pt x="1638439" y="51054"/>
                </a:lnTo>
                <a:lnTo>
                  <a:pt x="1649222" y="53200"/>
                </a:lnTo>
                <a:lnTo>
                  <a:pt x="1659534" y="51054"/>
                </a:lnTo>
                <a:lnTo>
                  <a:pt x="1668106" y="45262"/>
                </a:lnTo>
                <a:lnTo>
                  <a:pt x="1673974" y="36817"/>
                </a:lnTo>
                <a:lnTo>
                  <a:pt x="1676146" y="26657"/>
                </a:lnTo>
                <a:close/>
              </a:path>
              <a:path w="2764790" h="438784">
                <a:moveTo>
                  <a:pt x="1782953" y="229730"/>
                </a:moveTo>
                <a:lnTo>
                  <a:pt x="1780882" y="219417"/>
                </a:lnTo>
                <a:lnTo>
                  <a:pt x="1775231" y="210845"/>
                </a:lnTo>
                <a:lnTo>
                  <a:pt x="1766760" y="204978"/>
                </a:lnTo>
                <a:lnTo>
                  <a:pt x="1756283" y="202806"/>
                </a:lnTo>
                <a:lnTo>
                  <a:pt x="1745856" y="204978"/>
                </a:lnTo>
                <a:lnTo>
                  <a:pt x="1737436" y="210845"/>
                </a:lnTo>
                <a:lnTo>
                  <a:pt x="1731797" y="219417"/>
                </a:lnTo>
                <a:lnTo>
                  <a:pt x="1729740" y="229730"/>
                </a:lnTo>
                <a:lnTo>
                  <a:pt x="1731886" y="240487"/>
                </a:lnTo>
                <a:lnTo>
                  <a:pt x="1737677" y="249301"/>
                </a:lnTo>
                <a:lnTo>
                  <a:pt x="1746123" y="255244"/>
                </a:lnTo>
                <a:lnTo>
                  <a:pt x="1756283" y="257416"/>
                </a:lnTo>
                <a:lnTo>
                  <a:pt x="1766760" y="255244"/>
                </a:lnTo>
                <a:lnTo>
                  <a:pt x="1775231" y="249301"/>
                </a:lnTo>
                <a:lnTo>
                  <a:pt x="1780882" y="240487"/>
                </a:lnTo>
                <a:lnTo>
                  <a:pt x="1782953" y="229730"/>
                </a:lnTo>
                <a:close/>
              </a:path>
              <a:path w="2764790" h="438784">
                <a:moveTo>
                  <a:pt x="1839214" y="411848"/>
                </a:moveTo>
                <a:lnTo>
                  <a:pt x="1837143" y="401078"/>
                </a:lnTo>
                <a:lnTo>
                  <a:pt x="1831505" y="392226"/>
                </a:lnTo>
                <a:lnTo>
                  <a:pt x="1823085" y="386245"/>
                </a:lnTo>
                <a:lnTo>
                  <a:pt x="1812671" y="384035"/>
                </a:lnTo>
                <a:lnTo>
                  <a:pt x="1802447" y="386245"/>
                </a:lnTo>
                <a:lnTo>
                  <a:pt x="1793951" y="392226"/>
                </a:lnTo>
                <a:lnTo>
                  <a:pt x="1788147" y="401078"/>
                </a:lnTo>
                <a:lnTo>
                  <a:pt x="1786001" y="411848"/>
                </a:lnTo>
                <a:lnTo>
                  <a:pt x="1788147" y="422173"/>
                </a:lnTo>
                <a:lnTo>
                  <a:pt x="1793951" y="430745"/>
                </a:lnTo>
                <a:lnTo>
                  <a:pt x="1802447" y="436613"/>
                </a:lnTo>
                <a:lnTo>
                  <a:pt x="1812671" y="438772"/>
                </a:lnTo>
                <a:lnTo>
                  <a:pt x="1823085" y="436613"/>
                </a:lnTo>
                <a:lnTo>
                  <a:pt x="1831505" y="430745"/>
                </a:lnTo>
                <a:lnTo>
                  <a:pt x="1837143" y="422173"/>
                </a:lnTo>
                <a:lnTo>
                  <a:pt x="1839214" y="411848"/>
                </a:lnTo>
                <a:close/>
              </a:path>
              <a:path w="2764790" h="438784">
                <a:moveTo>
                  <a:pt x="1839214" y="26657"/>
                </a:moveTo>
                <a:lnTo>
                  <a:pt x="1837143" y="16179"/>
                </a:lnTo>
                <a:lnTo>
                  <a:pt x="1831505" y="7708"/>
                </a:lnTo>
                <a:lnTo>
                  <a:pt x="1823085" y="2057"/>
                </a:lnTo>
                <a:lnTo>
                  <a:pt x="1812671" y="0"/>
                </a:lnTo>
                <a:lnTo>
                  <a:pt x="1802447" y="2057"/>
                </a:lnTo>
                <a:lnTo>
                  <a:pt x="1793951" y="7708"/>
                </a:lnTo>
                <a:lnTo>
                  <a:pt x="1788147" y="16179"/>
                </a:lnTo>
                <a:lnTo>
                  <a:pt x="1786001" y="26657"/>
                </a:lnTo>
                <a:lnTo>
                  <a:pt x="1788147" y="36817"/>
                </a:lnTo>
                <a:lnTo>
                  <a:pt x="1793951" y="45262"/>
                </a:lnTo>
                <a:lnTo>
                  <a:pt x="1802447" y="51054"/>
                </a:lnTo>
                <a:lnTo>
                  <a:pt x="1812671" y="53200"/>
                </a:lnTo>
                <a:lnTo>
                  <a:pt x="1823085" y="51054"/>
                </a:lnTo>
                <a:lnTo>
                  <a:pt x="1831505" y="45262"/>
                </a:lnTo>
                <a:lnTo>
                  <a:pt x="1837143" y="36817"/>
                </a:lnTo>
                <a:lnTo>
                  <a:pt x="1839214" y="26657"/>
                </a:lnTo>
                <a:close/>
              </a:path>
              <a:path w="2764790" h="438784">
                <a:moveTo>
                  <a:pt x="1947545" y="229730"/>
                </a:moveTo>
                <a:lnTo>
                  <a:pt x="1945386" y="219417"/>
                </a:lnTo>
                <a:lnTo>
                  <a:pt x="1939569" y="210845"/>
                </a:lnTo>
                <a:lnTo>
                  <a:pt x="1931035" y="204978"/>
                </a:lnTo>
                <a:lnTo>
                  <a:pt x="1920748" y="202806"/>
                </a:lnTo>
                <a:lnTo>
                  <a:pt x="1909800" y="204978"/>
                </a:lnTo>
                <a:lnTo>
                  <a:pt x="1901075" y="210845"/>
                </a:lnTo>
                <a:lnTo>
                  <a:pt x="1895500" y="219417"/>
                </a:lnTo>
                <a:lnTo>
                  <a:pt x="1894078" y="229730"/>
                </a:lnTo>
                <a:lnTo>
                  <a:pt x="1896135" y="240487"/>
                </a:lnTo>
                <a:lnTo>
                  <a:pt x="1901786" y="249301"/>
                </a:lnTo>
                <a:lnTo>
                  <a:pt x="1910257" y="255244"/>
                </a:lnTo>
                <a:lnTo>
                  <a:pt x="1920748" y="257416"/>
                </a:lnTo>
                <a:lnTo>
                  <a:pt x="1931035" y="255244"/>
                </a:lnTo>
                <a:lnTo>
                  <a:pt x="1939569" y="249301"/>
                </a:lnTo>
                <a:lnTo>
                  <a:pt x="1945386" y="240487"/>
                </a:lnTo>
                <a:lnTo>
                  <a:pt x="1947545" y="229730"/>
                </a:lnTo>
                <a:close/>
              </a:path>
              <a:path w="2764790" h="438784">
                <a:moveTo>
                  <a:pt x="2003806" y="411848"/>
                </a:moveTo>
                <a:lnTo>
                  <a:pt x="2001634" y="401078"/>
                </a:lnTo>
                <a:lnTo>
                  <a:pt x="1995766" y="392226"/>
                </a:lnTo>
                <a:lnTo>
                  <a:pt x="1987194" y="386245"/>
                </a:lnTo>
                <a:lnTo>
                  <a:pt x="1976882" y="384035"/>
                </a:lnTo>
                <a:lnTo>
                  <a:pt x="1966125" y="386245"/>
                </a:lnTo>
                <a:lnTo>
                  <a:pt x="1957324" y="392226"/>
                </a:lnTo>
                <a:lnTo>
                  <a:pt x="1951367" y="401078"/>
                </a:lnTo>
                <a:lnTo>
                  <a:pt x="1949196" y="411848"/>
                </a:lnTo>
                <a:lnTo>
                  <a:pt x="1951367" y="422173"/>
                </a:lnTo>
                <a:lnTo>
                  <a:pt x="1957324" y="430745"/>
                </a:lnTo>
                <a:lnTo>
                  <a:pt x="1966125" y="436613"/>
                </a:lnTo>
                <a:lnTo>
                  <a:pt x="1976882" y="438772"/>
                </a:lnTo>
                <a:lnTo>
                  <a:pt x="1987194" y="436613"/>
                </a:lnTo>
                <a:lnTo>
                  <a:pt x="1995766" y="430745"/>
                </a:lnTo>
                <a:lnTo>
                  <a:pt x="2001634" y="422173"/>
                </a:lnTo>
                <a:lnTo>
                  <a:pt x="2003806" y="411848"/>
                </a:lnTo>
                <a:close/>
              </a:path>
              <a:path w="2764790" h="438784">
                <a:moveTo>
                  <a:pt x="2003806" y="26657"/>
                </a:moveTo>
                <a:lnTo>
                  <a:pt x="2001634" y="16179"/>
                </a:lnTo>
                <a:lnTo>
                  <a:pt x="1995766" y="7708"/>
                </a:lnTo>
                <a:lnTo>
                  <a:pt x="1987194" y="2057"/>
                </a:lnTo>
                <a:lnTo>
                  <a:pt x="1976882" y="0"/>
                </a:lnTo>
                <a:lnTo>
                  <a:pt x="1966125" y="2057"/>
                </a:lnTo>
                <a:lnTo>
                  <a:pt x="1957324" y="7708"/>
                </a:lnTo>
                <a:lnTo>
                  <a:pt x="1951367" y="16179"/>
                </a:lnTo>
                <a:lnTo>
                  <a:pt x="1949196" y="26657"/>
                </a:lnTo>
                <a:lnTo>
                  <a:pt x="1951367" y="36817"/>
                </a:lnTo>
                <a:lnTo>
                  <a:pt x="1957324" y="45262"/>
                </a:lnTo>
                <a:lnTo>
                  <a:pt x="1966125" y="51054"/>
                </a:lnTo>
                <a:lnTo>
                  <a:pt x="1976882" y="53200"/>
                </a:lnTo>
                <a:lnTo>
                  <a:pt x="1987194" y="51054"/>
                </a:lnTo>
                <a:lnTo>
                  <a:pt x="1995766" y="45262"/>
                </a:lnTo>
                <a:lnTo>
                  <a:pt x="2001634" y="36817"/>
                </a:lnTo>
                <a:lnTo>
                  <a:pt x="2003806" y="26657"/>
                </a:lnTo>
                <a:close/>
              </a:path>
              <a:path w="2764790" h="438784">
                <a:moveTo>
                  <a:pt x="2110613" y="229730"/>
                </a:moveTo>
                <a:lnTo>
                  <a:pt x="2108530" y="219417"/>
                </a:lnTo>
                <a:lnTo>
                  <a:pt x="2102840" y="210845"/>
                </a:lnTo>
                <a:lnTo>
                  <a:pt x="2094369" y="204978"/>
                </a:lnTo>
                <a:lnTo>
                  <a:pt x="2083943" y="202806"/>
                </a:lnTo>
                <a:lnTo>
                  <a:pt x="2073770" y="204978"/>
                </a:lnTo>
                <a:lnTo>
                  <a:pt x="2065274" y="210845"/>
                </a:lnTo>
                <a:lnTo>
                  <a:pt x="2059432" y="219417"/>
                </a:lnTo>
                <a:lnTo>
                  <a:pt x="2057273" y="229730"/>
                </a:lnTo>
                <a:lnTo>
                  <a:pt x="2059432" y="240487"/>
                </a:lnTo>
                <a:lnTo>
                  <a:pt x="2065274" y="249301"/>
                </a:lnTo>
                <a:lnTo>
                  <a:pt x="2073770" y="255244"/>
                </a:lnTo>
                <a:lnTo>
                  <a:pt x="2083943" y="257416"/>
                </a:lnTo>
                <a:lnTo>
                  <a:pt x="2094369" y="255244"/>
                </a:lnTo>
                <a:lnTo>
                  <a:pt x="2102840" y="249301"/>
                </a:lnTo>
                <a:lnTo>
                  <a:pt x="2108530" y="240487"/>
                </a:lnTo>
                <a:lnTo>
                  <a:pt x="2110613" y="229730"/>
                </a:lnTo>
                <a:close/>
              </a:path>
              <a:path w="2764790" h="438784">
                <a:moveTo>
                  <a:pt x="2165350" y="411848"/>
                </a:moveTo>
                <a:lnTo>
                  <a:pt x="2163216" y="401078"/>
                </a:lnTo>
                <a:lnTo>
                  <a:pt x="2157450" y="392226"/>
                </a:lnTo>
                <a:lnTo>
                  <a:pt x="2149005" y="386245"/>
                </a:lnTo>
                <a:lnTo>
                  <a:pt x="2138807" y="384035"/>
                </a:lnTo>
                <a:lnTo>
                  <a:pt x="2128596" y="386245"/>
                </a:lnTo>
                <a:lnTo>
                  <a:pt x="2120150" y="392226"/>
                </a:lnTo>
                <a:lnTo>
                  <a:pt x="2114385" y="401078"/>
                </a:lnTo>
                <a:lnTo>
                  <a:pt x="2112264" y="411848"/>
                </a:lnTo>
                <a:lnTo>
                  <a:pt x="2114385" y="422173"/>
                </a:lnTo>
                <a:lnTo>
                  <a:pt x="2120150" y="430745"/>
                </a:lnTo>
                <a:lnTo>
                  <a:pt x="2128596" y="436613"/>
                </a:lnTo>
                <a:lnTo>
                  <a:pt x="2138807" y="438772"/>
                </a:lnTo>
                <a:lnTo>
                  <a:pt x="2149005" y="436613"/>
                </a:lnTo>
                <a:lnTo>
                  <a:pt x="2157450" y="430745"/>
                </a:lnTo>
                <a:lnTo>
                  <a:pt x="2163216" y="422173"/>
                </a:lnTo>
                <a:lnTo>
                  <a:pt x="2165350" y="411848"/>
                </a:lnTo>
                <a:close/>
              </a:path>
              <a:path w="2764790" h="438784">
                <a:moveTo>
                  <a:pt x="2165350" y="26657"/>
                </a:moveTo>
                <a:lnTo>
                  <a:pt x="2163216" y="16179"/>
                </a:lnTo>
                <a:lnTo>
                  <a:pt x="2157450" y="7708"/>
                </a:lnTo>
                <a:lnTo>
                  <a:pt x="2149005" y="2057"/>
                </a:lnTo>
                <a:lnTo>
                  <a:pt x="2138807" y="0"/>
                </a:lnTo>
                <a:lnTo>
                  <a:pt x="2128596" y="2057"/>
                </a:lnTo>
                <a:lnTo>
                  <a:pt x="2120150" y="7708"/>
                </a:lnTo>
                <a:lnTo>
                  <a:pt x="2114385" y="16179"/>
                </a:lnTo>
                <a:lnTo>
                  <a:pt x="2112264" y="26657"/>
                </a:lnTo>
                <a:lnTo>
                  <a:pt x="2114385" y="36817"/>
                </a:lnTo>
                <a:lnTo>
                  <a:pt x="2120150" y="45262"/>
                </a:lnTo>
                <a:lnTo>
                  <a:pt x="2128596" y="51054"/>
                </a:lnTo>
                <a:lnTo>
                  <a:pt x="2138807" y="53200"/>
                </a:lnTo>
                <a:lnTo>
                  <a:pt x="2149005" y="51054"/>
                </a:lnTo>
                <a:lnTo>
                  <a:pt x="2157450" y="45262"/>
                </a:lnTo>
                <a:lnTo>
                  <a:pt x="2163216" y="36817"/>
                </a:lnTo>
                <a:lnTo>
                  <a:pt x="2165350" y="26657"/>
                </a:lnTo>
                <a:close/>
              </a:path>
              <a:path w="2764790" h="438784">
                <a:moveTo>
                  <a:pt x="2273681" y="229730"/>
                </a:moveTo>
                <a:lnTo>
                  <a:pt x="2271484" y="219417"/>
                </a:lnTo>
                <a:lnTo>
                  <a:pt x="2265578" y="210845"/>
                </a:lnTo>
                <a:lnTo>
                  <a:pt x="2256955" y="204978"/>
                </a:lnTo>
                <a:lnTo>
                  <a:pt x="2246630" y="202806"/>
                </a:lnTo>
                <a:lnTo>
                  <a:pt x="2235860" y="204978"/>
                </a:lnTo>
                <a:lnTo>
                  <a:pt x="2227084" y="210845"/>
                </a:lnTo>
                <a:lnTo>
                  <a:pt x="2221280" y="219417"/>
                </a:lnTo>
                <a:lnTo>
                  <a:pt x="2219452" y="229730"/>
                </a:lnTo>
                <a:lnTo>
                  <a:pt x="2221547" y="240487"/>
                </a:lnTo>
                <a:lnTo>
                  <a:pt x="2227326" y="249301"/>
                </a:lnTo>
                <a:lnTo>
                  <a:pt x="2235949" y="255244"/>
                </a:lnTo>
                <a:lnTo>
                  <a:pt x="2246630" y="257416"/>
                </a:lnTo>
                <a:lnTo>
                  <a:pt x="2256955" y="255244"/>
                </a:lnTo>
                <a:lnTo>
                  <a:pt x="2265578" y="249301"/>
                </a:lnTo>
                <a:lnTo>
                  <a:pt x="2271484" y="240487"/>
                </a:lnTo>
                <a:lnTo>
                  <a:pt x="2273681" y="229730"/>
                </a:lnTo>
                <a:close/>
              </a:path>
              <a:path w="2764790" h="438784">
                <a:moveTo>
                  <a:pt x="2330069" y="411848"/>
                </a:moveTo>
                <a:lnTo>
                  <a:pt x="2327910" y="401078"/>
                </a:lnTo>
                <a:lnTo>
                  <a:pt x="2322093" y="392226"/>
                </a:lnTo>
                <a:lnTo>
                  <a:pt x="2313559" y="386245"/>
                </a:lnTo>
                <a:lnTo>
                  <a:pt x="2303272" y="384035"/>
                </a:lnTo>
                <a:lnTo>
                  <a:pt x="2292324" y="386245"/>
                </a:lnTo>
                <a:lnTo>
                  <a:pt x="2283599" y="392226"/>
                </a:lnTo>
                <a:lnTo>
                  <a:pt x="2278024" y="401078"/>
                </a:lnTo>
                <a:lnTo>
                  <a:pt x="2276602" y="411848"/>
                </a:lnTo>
                <a:lnTo>
                  <a:pt x="2278659" y="422173"/>
                </a:lnTo>
                <a:lnTo>
                  <a:pt x="2284311" y="430745"/>
                </a:lnTo>
                <a:lnTo>
                  <a:pt x="2292781" y="436613"/>
                </a:lnTo>
                <a:lnTo>
                  <a:pt x="2303272" y="438772"/>
                </a:lnTo>
                <a:lnTo>
                  <a:pt x="2313559" y="436613"/>
                </a:lnTo>
                <a:lnTo>
                  <a:pt x="2322093" y="430745"/>
                </a:lnTo>
                <a:lnTo>
                  <a:pt x="2327910" y="422173"/>
                </a:lnTo>
                <a:lnTo>
                  <a:pt x="2330069" y="411848"/>
                </a:lnTo>
                <a:close/>
              </a:path>
              <a:path w="2764790" h="438784">
                <a:moveTo>
                  <a:pt x="2330069" y="26657"/>
                </a:moveTo>
                <a:lnTo>
                  <a:pt x="2327910" y="16179"/>
                </a:lnTo>
                <a:lnTo>
                  <a:pt x="2322093" y="7708"/>
                </a:lnTo>
                <a:lnTo>
                  <a:pt x="2313559" y="2057"/>
                </a:lnTo>
                <a:lnTo>
                  <a:pt x="2303272" y="0"/>
                </a:lnTo>
                <a:lnTo>
                  <a:pt x="2292324" y="2057"/>
                </a:lnTo>
                <a:lnTo>
                  <a:pt x="2283599" y="7708"/>
                </a:lnTo>
                <a:lnTo>
                  <a:pt x="2278024" y="16179"/>
                </a:lnTo>
                <a:lnTo>
                  <a:pt x="2276602" y="26657"/>
                </a:lnTo>
                <a:lnTo>
                  <a:pt x="2278659" y="36817"/>
                </a:lnTo>
                <a:lnTo>
                  <a:pt x="2284311" y="45262"/>
                </a:lnTo>
                <a:lnTo>
                  <a:pt x="2292781" y="51054"/>
                </a:lnTo>
                <a:lnTo>
                  <a:pt x="2303272" y="53200"/>
                </a:lnTo>
                <a:lnTo>
                  <a:pt x="2313559" y="51054"/>
                </a:lnTo>
                <a:lnTo>
                  <a:pt x="2322093" y="45262"/>
                </a:lnTo>
                <a:lnTo>
                  <a:pt x="2327910" y="36817"/>
                </a:lnTo>
                <a:lnTo>
                  <a:pt x="2330069" y="26657"/>
                </a:lnTo>
                <a:close/>
              </a:path>
              <a:path w="2764790" h="438784">
                <a:moveTo>
                  <a:pt x="2438146" y="229730"/>
                </a:moveTo>
                <a:lnTo>
                  <a:pt x="2435961" y="219417"/>
                </a:lnTo>
                <a:lnTo>
                  <a:pt x="2430018" y="210845"/>
                </a:lnTo>
                <a:lnTo>
                  <a:pt x="2421204" y="204978"/>
                </a:lnTo>
                <a:lnTo>
                  <a:pt x="2410460" y="202806"/>
                </a:lnTo>
                <a:lnTo>
                  <a:pt x="2400122" y="204978"/>
                </a:lnTo>
                <a:lnTo>
                  <a:pt x="2391499" y="210845"/>
                </a:lnTo>
                <a:lnTo>
                  <a:pt x="2385593" y="219417"/>
                </a:lnTo>
                <a:lnTo>
                  <a:pt x="2383409" y="229730"/>
                </a:lnTo>
                <a:lnTo>
                  <a:pt x="2385593" y="240487"/>
                </a:lnTo>
                <a:lnTo>
                  <a:pt x="2391499" y="249301"/>
                </a:lnTo>
                <a:lnTo>
                  <a:pt x="2400122" y="255244"/>
                </a:lnTo>
                <a:lnTo>
                  <a:pt x="2410460" y="257416"/>
                </a:lnTo>
                <a:lnTo>
                  <a:pt x="2421204" y="255244"/>
                </a:lnTo>
                <a:lnTo>
                  <a:pt x="2430018" y="249301"/>
                </a:lnTo>
                <a:lnTo>
                  <a:pt x="2435961" y="240487"/>
                </a:lnTo>
                <a:lnTo>
                  <a:pt x="2438146" y="229730"/>
                </a:lnTo>
                <a:close/>
              </a:path>
              <a:path w="2764790" h="438784">
                <a:moveTo>
                  <a:pt x="2493137" y="411848"/>
                </a:moveTo>
                <a:lnTo>
                  <a:pt x="2490927" y="401078"/>
                </a:lnTo>
                <a:lnTo>
                  <a:pt x="2484945" y="392226"/>
                </a:lnTo>
                <a:lnTo>
                  <a:pt x="2476093" y="386245"/>
                </a:lnTo>
                <a:lnTo>
                  <a:pt x="2465324" y="384035"/>
                </a:lnTo>
                <a:lnTo>
                  <a:pt x="2454452" y="386245"/>
                </a:lnTo>
                <a:lnTo>
                  <a:pt x="2445893" y="392226"/>
                </a:lnTo>
                <a:lnTo>
                  <a:pt x="2440279" y="401078"/>
                </a:lnTo>
                <a:lnTo>
                  <a:pt x="2438273" y="411848"/>
                </a:lnTo>
                <a:lnTo>
                  <a:pt x="2440457" y="422173"/>
                </a:lnTo>
                <a:lnTo>
                  <a:pt x="2446363" y="430745"/>
                </a:lnTo>
                <a:lnTo>
                  <a:pt x="2454986" y="436613"/>
                </a:lnTo>
                <a:lnTo>
                  <a:pt x="2465324" y="438772"/>
                </a:lnTo>
                <a:lnTo>
                  <a:pt x="2476093" y="436613"/>
                </a:lnTo>
                <a:lnTo>
                  <a:pt x="2484945" y="430745"/>
                </a:lnTo>
                <a:lnTo>
                  <a:pt x="2490927" y="422173"/>
                </a:lnTo>
                <a:lnTo>
                  <a:pt x="2493137" y="411848"/>
                </a:lnTo>
                <a:close/>
              </a:path>
              <a:path w="2764790" h="438784">
                <a:moveTo>
                  <a:pt x="2493137" y="26657"/>
                </a:moveTo>
                <a:lnTo>
                  <a:pt x="2490927" y="16179"/>
                </a:lnTo>
                <a:lnTo>
                  <a:pt x="2484945" y="7708"/>
                </a:lnTo>
                <a:lnTo>
                  <a:pt x="2476093" y="2057"/>
                </a:lnTo>
                <a:lnTo>
                  <a:pt x="2465324" y="0"/>
                </a:lnTo>
                <a:lnTo>
                  <a:pt x="2454452" y="2057"/>
                </a:lnTo>
                <a:lnTo>
                  <a:pt x="2445893" y="7708"/>
                </a:lnTo>
                <a:lnTo>
                  <a:pt x="2440279" y="16179"/>
                </a:lnTo>
                <a:lnTo>
                  <a:pt x="2438273" y="26657"/>
                </a:lnTo>
                <a:lnTo>
                  <a:pt x="2440457" y="36817"/>
                </a:lnTo>
                <a:lnTo>
                  <a:pt x="2446363" y="45262"/>
                </a:lnTo>
                <a:lnTo>
                  <a:pt x="2454986" y="51054"/>
                </a:lnTo>
                <a:lnTo>
                  <a:pt x="2465324" y="53200"/>
                </a:lnTo>
                <a:lnTo>
                  <a:pt x="2476093" y="51054"/>
                </a:lnTo>
                <a:lnTo>
                  <a:pt x="2484945" y="45262"/>
                </a:lnTo>
                <a:lnTo>
                  <a:pt x="2490927" y="36817"/>
                </a:lnTo>
                <a:lnTo>
                  <a:pt x="2493137" y="26657"/>
                </a:lnTo>
                <a:close/>
              </a:path>
              <a:path w="2764790" h="438784">
                <a:moveTo>
                  <a:pt x="2601214" y="229730"/>
                </a:moveTo>
                <a:lnTo>
                  <a:pt x="2599017" y="219417"/>
                </a:lnTo>
                <a:lnTo>
                  <a:pt x="2593086" y="210845"/>
                </a:lnTo>
                <a:lnTo>
                  <a:pt x="2584386" y="204978"/>
                </a:lnTo>
                <a:lnTo>
                  <a:pt x="2573909" y="202806"/>
                </a:lnTo>
                <a:lnTo>
                  <a:pt x="2563139" y="204978"/>
                </a:lnTo>
                <a:lnTo>
                  <a:pt x="2554427" y="210845"/>
                </a:lnTo>
                <a:lnTo>
                  <a:pt x="2548598" y="219417"/>
                </a:lnTo>
                <a:lnTo>
                  <a:pt x="2546477" y="229730"/>
                </a:lnTo>
                <a:lnTo>
                  <a:pt x="2548598" y="240487"/>
                </a:lnTo>
                <a:lnTo>
                  <a:pt x="2554427" y="249301"/>
                </a:lnTo>
                <a:lnTo>
                  <a:pt x="2563139" y="255244"/>
                </a:lnTo>
                <a:lnTo>
                  <a:pt x="2573909" y="257416"/>
                </a:lnTo>
                <a:lnTo>
                  <a:pt x="2584386" y="255244"/>
                </a:lnTo>
                <a:lnTo>
                  <a:pt x="2593086" y="249301"/>
                </a:lnTo>
                <a:lnTo>
                  <a:pt x="2599017" y="240487"/>
                </a:lnTo>
                <a:lnTo>
                  <a:pt x="2601214" y="229730"/>
                </a:lnTo>
                <a:close/>
              </a:path>
              <a:path w="2764790" h="438784">
                <a:moveTo>
                  <a:pt x="2764282" y="229730"/>
                </a:moveTo>
                <a:lnTo>
                  <a:pt x="2762123" y="219417"/>
                </a:lnTo>
                <a:lnTo>
                  <a:pt x="2756319" y="210845"/>
                </a:lnTo>
                <a:lnTo>
                  <a:pt x="2747822" y="204978"/>
                </a:lnTo>
                <a:lnTo>
                  <a:pt x="2737612" y="202806"/>
                </a:lnTo>
                <a:lnTo>
                  <a:pt x="2726664" y="204978"/>
                </a:lnTo>
                <a:lnTo>
                  <a:pt x="2717863" y="210845"/>
                </a:lnTo>
                <a:lnTo>
                  <a:pt x="2712097" y="219417"/>
                </a:lnTo>
                <a:lnTo>
                  <a:pt x="2710307" y="229730"/>
                </a:lnTo>
                <a:lnTo>
                  <a:pt x="2712466" y="240487"/>
                </a:lnTo>
                <a:lnTo>
                  <a:pt x="2718333" y="249301"/>
                </a:lnTo>
                <a:lnTo>
                  <a:pt x="2727020" y="255244"/>
                </a:lnTo>
                <a:lnTo>
                  <a:pt x="2737612" y="257416"/>
                </a:lnTo>
                <a:lnTo>
                  <a:pt x="2747822" y="255244"/>
                </a:lnTo>
                <a:lnTo>
                  <a:pt x="2756319" y="249301"/>
                </a:lnTo>
                <a:lnTo>
                  <a:pt x="2762123" y="240487"/>
                </a:lnTo>
                <a:lnTo>
                  <a:pt x="2764282" y="2297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57716" y="4832603"/>
            <a:ext cx="2948940" cy="2025650"/>
          </a:xfrm>
          <a:custGeom>
            <a:avLst/>
            <a:gdLst/>
            <a:ahLst/>
            <a:cxnLst/>
            <a:rect l="l" t="t" r="r" b="b"/>
            <a:pathLst>
              <a:path w="2948940" h="2025650">
                <a:moveTo>
                  <a:pt x="923544" y="106680"/>
                </a:moveTo>
                <a:lnTo>
                  <a:pt x="898906" y="117221"/>
                </a:lnTo>
                <a:lnTo>
                  <a:pt x="124841" y="880224"/>
                </a:lnTo>
                <a:lnTo>
                  <a:pt x="116763" y="899071"/>
                </a:lnTo>
                <a:lnTo>
                  <a:pt x="114300" y="905256"/>
                </a:lnTo>
                <a:lnTo>
                  <a:pt x="923544" y="106680"/>
                </a:lnTo>
                <a:close/>
              </a:path>
              <a:path w="2948940" h="2025650">
                <a:moveTo>
                  <a:pt x="1249680" y="16764"/>
                </a:moveTo>
                <a:lnTo>
                  <a:pt x="1243584" y="18034"/>
                </a:lnTo>
                <a:lnTo>
                  <a:pt x="1237996" y="18796"/>
                </a:lnTo>
                <a:lnTo>
                  <a:pt x="1231900" y="19939"/>
                </a:lnTo>
                <a:lnTo>
                  <a:pt x="22733" y="1211338"/>
                </a:lnTo>
                <a:lnTo>
                  <a:pt x="20574" y="1222654"/>
                </a:lnTo>
                <a:lnTo>
                  <a:pt x="19812" y="1228293"/>
                </a:lnTo>
                <a:lnTo>
                  <a:pt x="1249680" y="16764"/>
                </a:lnTo>
                <a:close/>
              </a:path>
              <a:path w="2948940" h="2025650">
                <a:moveTo>
                  <a:pt x="1481328" y="0"/>
                </a:moveTo>
                <a:lnTo>
                  <a:pt x="1479296" y="889"/>
                </a:lnTo>
                <a:lnTo>
                  <a:pt x="1466342" y="889"/>
                </a:lnTo>
                <a:lnTo>
                  <a:pt x="0" y="1446237"/>
                </a:lnTo>
                <a:lnTo>
                  <a:pt x="0" y="1459941"/>
                </a:lnTo>
                <a:lnTo>
                  <a:pt x="1481328" y="0"/>
                </a:lnTo>
                <a:close/>
              </a:path>
              <a:path w="2948940" h="2025650">
                <a:moveTo>
                  <a:pt x="1684020" y="15367"/>
                </a:moveTo>
                <a:lnTo>
                  <a:pt x="1679194" y="14986"/>
                </a:lnTo>
                <a:lnTo>
                  <a:pt x="1675130" y="14097"/>
                </a:lnTo>
                <a:lnTo>
                  <a:pt x="1671066" y="13716"/>
                </a:lnTo>
                <a:lnTo>
                  <a:pt x="9144" y="1650149"/>
                </a:lnTo>
                <a:lnTo>
                  <a:pt x="9906" y="1658658"/>
                </a:lnTo>
                <a:lnTo>
                  <a:pt x="10795" y="1662684"/>
                </a:lnTo>
                <a:lnTo>
                  <a:pt x="1684020" y="15367"/>
                </a:lnTo>
                <a:close/>
              </a:path>
              <a:path w="2948940" h="2025650">
                <a:moveTo>
                  <a:pt x="1877568" y="56261"/>
                </a:moveTo>
                <a:lnTo>
                  <a:pt x="1873504" y="54610"/>
                </a:lnTo>
                <a:lnTo>
                  <a:pt x="1869821" y="54229"/>
                </a:lnTo>
                <a:lnTo>
                  <a:pt x="1865884" y="53340"/>
                </a:lnTo>
                <a:lnTo>
                  <a:pt x="45720" y="1845310"/>
                </a:lnTo>
                <a:lnTo>
                  <a:pt x="46482" y="1848942"/>
                </a:lnTo>
                <a:lnTo>
                  <a:pt x="47752" y="1852561"/>
                </a:lnTo>
                <a:lnTo>
                  <a:pt x="48641" y="1856181"/>
                </a:lnTo>
                <a:lnTo>
                  <a:pt x="1877568" y="56261"/>
                </a:lnTo>
                <a:close/>
              </a:path>
              <a:path w="2948940" h="2025650">
                <a:moveTo>
                  <a:pt x="2036064" y="110744"/>
                </a:moveTo>
                <a:lnTo>
                  <a:pt x="2032762" y="109982"/>
                </a:lnTo>
                <a:lnTo>
                  <a:pt x="2025523" y="106680"/>
                </a:lnTo>
                <a:lnTo>
                  <a:pt x="97536" y="2006142"/>
                </a:lnTo>
                <a:lnTo>
                  <a:pt x="99187" y="2009762"/>
                </a:lnTo>
                <a:lnTo>
                  <a:pt x="99949" y="2013432"/>
                </a:lnTo>
                <a:lnTo>
                  <a:pt x="101600" y="2016252"/>
                </a:lnTo>
                <a:lnTo>
                  <a:pt x="2036064" y="110744"/>
                </a:lnTo>
                <a:close/>
              </a:path>
              <a:path w="2948940" h="2025650">
                <a:moveTo>
                  <a:pt x="2182368" y="179705"/>
                </a:moveTo>
                <a:lnTo>
                  <a:pt x="2178685" y="178562"/>
                </a:lnTo>
                <a:lnTo>
                  <a:pt x="2175891" y="176911"/>
                </a:lnTo>
                <a:lnTo>
                  <a:pt x="2172716" y="175260"/>
                </a:lnTo>
                <a:lnTo>
                  <a:pt x="294779" y="2025396"/>
                </a:lnTo>
                <a:lnTo>
                  <a:pt x="308991" y="2025396"/>
                </a:lnTo>
                <a:lnTo>
                  <a:pt x="2182368" y="179705"/>
                </a:lnTo>
                <a:close/>
              </a:path>
              <a:path w="2948940" h="2025650">
                <a:moveTo>
                  <a:pt x="2325624" y="269748"/>
                </a:moveTo>
                <a:lnTo>
                  <a:pt x="2323592" y="267716"/>
                </a:lnTo>
                <a:lnTo>
                  <a:pt x="2320290" y="265684"/>
                </a:lnTo>
                <a:lnTo>
                  <a:pt x="2317496" y="263652"/>
                </a:lnTo>
                <a:lnTo>
                  <a:pt x="529094" y="2025396"/>
                </a:lnTo>
                <a:lnTo>
                  <a:pt x="543394" y="2025396"/>
                </a:lnTo>
                <a:lnTo>
                  <a:pt x="2325624" y="269748"/>
                </a:lnTo>
                <a:close/>
              </a:path>
              <a:path w="2948940" h="2025650">
                <a:moveTo>
                  <a:pt x="2360676" y="235458"/>
                </a:moveTo>
                <a:lnTo>
                  <a:pt x="2353818" y="228600"/>
                </a:lnTo>
                <a:lnTo>
                  <a:pt x="2318004" y="263652"/>
                </a:lnTo>
                <a:lnTo>
                  <a:pt x="2321179" y="265684"/>
                </a:lnTo>
                <a:lnTo>
                  <a:pt x="2323592" y="267716"/>
                </a:lnTo>
                <a:lnTo>
                  <a:pt x="2326513" y="269748"/>
                </a:lnTo>
                <a:lnTo>
                  <a:pt x="2360676" y="235458"/>
                </a:lnTo>
                <a:close/>
              </a:path>
              <a:path w="2948940" h="2025650">
                <a:moveTo>
                  <a:pt x="2444496" y="363474"/>
                </a:moveTo>
                <a:lnTo>
                  <a:pt x="2442083" y="360680"/>
                </a:lnTo>
                <a:lnTo>
                  <a:pt x="2437257" y="356616"/>
                </a:lnTo>
                <a:lnTo>
                  <a:pt x="743458" y="2025396"/>
                </a:lnTo>
                <a:lnTo>
                  <a:pt x="758050" y="2025396"/>
                </a:lnTo>
                <a:lnTo>
                  <a:pt x="2444496" y="363474"/>
                </a:lnTo>
                <a:close/>
              </a:path>
              <a:path w="2948940" h="2025650">
                <a:moveTo>
                  <a:pt x="2554224" y="469519"/>
                </a:moveTo>
                <a:lnTo>
                  <a:pt x="2550160" y="464693"/>
                </a:lnTo>
                <a:lnTo>
                  <a:pt x="2547747" y="461772"/>
                </a:lnTo>
                <a:lnTo>
                  <a:pt x="960831" y="2025396"/>
                </a:lnTo>
                <a:lnTo>
                  <a:pt x="975067" y="2025396"/>
                </a:lnTo>
                <a:lnTo>
                  <a:pt x="2554224" y="469519"/>
                </a:lnTo>
                <a:close/>
              </a:path>
              <a:path w="2948940" h="2025650">
                <a:moveTo>
                  <a:pt x="2589276" y="433959"/>
                </a:moveTo>
                <a:lnTo>
                  <a:pt x="2582545" y="426720"/>
                </a:lnTo>
                <a:lnTo>
                  <a:pt x="2548128" y="461645"/>
                </a:lnTo>
                <a:lnTo>
                  <a:pt x="2550414" y="464566"/>
                </a:lnTo>
                <a:lnTo>
                  <a:pt x="2552446" y="466979"/>
                </a:lnTo>
                <a:lnTo>
                  <a:pt x="2555113" y="469392"/>
                </a:lnTo>
                <a:lnTo>
                  <a:pt x="2589276" y="433959"/>
                </a:lnTo>
                <a:close/>
              </a:path>
              <a:path w="2948940" h="2025650">
                <a:moveTo>
                  <a:pt x="2660904" y="596011"/>
                </a:moveTo>
                <a:lnTo>
                  <a:pt x="2658491" y="593979"/>
                </a:lnTo>
                <a:lnTo>
                  <a:pt x="2656459" y="590677"/>
                </a:lnTo>
                <a:lnTo>
                  <a:pt x="2654427" y="588264"/>
                </a:lnTo>
                <a:lnTo>
                  <a:pt x="1195158" y="2025396"/>
                </a:lnTo>
                <a:lnTo>
                  <a:pt x="1209446" y="2025396"/>
                </a:lnTo>
                <a:lnTo>
                  <a:pt x="2660904" y="596011"/>
                </a:lnTo>
                <a:close/>
              </a:path>
              <a:path w="2948940" h="2025650">
                <a:moveTo>
                  <a:pt x="2674620" y="582676"/>
                </a:moveTo>
                <a:lnTo>
                  <a:pt x="2667381" y="576072"/>
                </a:lnTo>
                <a:lnTo>
                  <a:pt x="2654808" y="588137"/>
                </a:lnTo>
                <a:lnTo>
                  <a:pt x="2656840" y="590423"/>
                </a:lnTo>
                <a:lnTo>
                  <a:pt x="2658872" y="593598"/>
                </a:lnTo>
                <a:lnTo>
                  <a:pt x="2660904" y="595884"/>
                </a:lnTo>
                <a:lnTo>
                  <a:pt x="2674620" y="582676"/>
                </a:lnTo>
                <a:close/>
              </a:path>
              <a:path w="2948940" h="2025650">
                <a:moveTo>
                  <a:pt x="2744724" y="723646"/>
                </a:moveTo>
                <a:lnTo>
                  <a:pt x="2743073" y="720852"/>
                </a:lnTo>
                <a:lnTo>
                  <a:pt x="2741041" y="717550"/>
                </a:lnTo>
                <a:lnTo>
                  <a:pt x="2739898" y="714756"/>
                </a:lnTo>
                <a:lnTo>
                  <a:pt x="1409852" y="2025396"/>
                </a:lnTo>
                <a:lnTo>
                  <a:pt x="1424203" y="2025396"/>
                </a:lnTo>
                <a:lnTo>
                  <a:pt x="2744724" y="723646"/>
                </a:lnTo>
                <a:close/>
              </a:path>
              <a:path w="2948940" h="2025650">
                <a:moveTo>
                  <a:pt x="2883408" y="1033119"/>
                </a:moveTo>
                <a:lnTo>
                  <a:pt x="2882138" y="1029449"/>
                </a:lnTo>
                <a:lnTo>
                  <a:pt x="2880487" y="1025829"/>
                </a:lnTo>
                <a:lnTo>
                  <a:pt x="2879725" y="1022604"/>
                </a:lnTo>
                <a:lnTo>
                  <a:pt x="1861489" y="2025396"/>
                </a:lnTo>
                <a:lnTo>
                  <a:pt x="1875764" y="2025396"/>
                </a:lnTo>
                <a:lnTo>
                  <a:pt x="2883408" y="1033119"/>
                </a:lnTo>
                <a:close/>
              </a:path>
              <a:path w="2948940" h="2025650">
                <a:moveTo>
                  <a:pt x="2903220" y="781532"/>
                </a:moveTo>
                <a:lnTo>
                  <a:pt x="2896108" y="774242"/>
                </a:lnTo>
                <a:lnTo>
                  <a:pt x="2814828" y="855853"/>
                </a:lnTo>
                <a:lnTo>
                  <a:pt x="1626539" y="2025396"/>
                </a:lnTo>
                <a:lnTo>
                  <a:pt x="1640497" y="2025396"/>
                </a:lnTo>
                <a:lnTo>
                  <a:pt x="2819260" y="864819"/>
                </a:lnTo>
                <a:lnTo>
                  <a:pt x="2819654" y="865581"/>
                </a:lnTo>
                <a:lnTo>
                  <a:pt x="2903220" y="781532"/>
                </a:lnTo>
                <a:close/>
              </a:path>
              <a:path w="2948940" h="2025650">
                <a:moveTo>
                  <a:pt x="2926080" y="1198346"/>
                </a:moveTo>
                <a:lnTo>
                  <a:pt x="2925318" y="1194333"/>
                </a:lnTo>
                <a:lnTo>
                  <a:pt x="2924048" y="1190282"/>
                </a:lnTo>
                <a:lnTo>
                  <a:pt x="2076030" y="2025396"/>
                </a:lnTo>
                <a:lnTo>
                  <a:pt x="2090445" y="2025396"/>
                </a:lnTo>
                <a:lnTo>
                  <a:pt x="2926080" y="1202372"/>
                </a:lnTo>
                <a:lnTo>
                  <a:pt x="2926080" y="1198346"/>
                </a:lnTo>
                <a:close/>
              </a:path>
              <a:path w="2948940" h="2025650">
                <a:moveTo>
                  <a:pt x="2945892" y="1613916"/>
                </a:moveTo>
                <a:lnTo>
                  <a:pt x="2528303" y="2025396"/>
                </a:lnTo>
                <a:lnTo>
                  <a:pt x="2542298" y="2025396"/>
                </a:lnTo>
                <a:lnTo>
                  <a:pt x="2944241" y="1629283"/>
                </a:lnTo>
                <a:lnTo>
                  <a:pt x="2945892" y="1613916"/>
                </a:lnTo>
                <a:close/>
              </a:path>
              <a:path w="2948940" h="2025650">
                <a:moveTo>
                  <a:pt x="2948940" y="1392974"/>
                </a:moveTo>
                <a:lnTo>
                  <a:pt x="2948559" y="1388084"/>
                </a:lnTo>
                <a:lnTo>
                  <a:pt x="2948559" y="1383652"/>
                </a:lnTo>
                <a:lnTo>
                  <a:pt x="2948178" y="1379220"/>
                </a:lnTo>
                <a:lnTo>
                  <a:pt x="2292566" y="2025396"/>
                </a:lnTo>
                <a:lnTo>
                  <a:pt x="2307209" y="2025396"/>
                </a:lnTo>
                <a:lnTo>
                  <a:pt x="2948940" y="1392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00171" y="6704076"/>
            <a:ext cx="156192" cy="15392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684475" cy="68579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36306" y="0"/>
            <a:ext cx="4155694" cy="365760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158740" y="1796795"/>
            <a:ext cx="1899285" cy="1882139"/>
          </a:xfrm>
          <a:custGeom>
            <a:avLst/>
            <a:gdLst/>
            <a:ahLst/>
            <a:cxnLst/>
            <a:rect l="l" t="t" r="r" b="b"/>
            <a:pathLst>
              <a:path w="1899284" h="1882139">
                <a:moveTo>
                  <a:pt x="1898904" y="0"/>
                </a:moveTo>
                <a:lnTo>
                  <a:pt x="941070" y="0"/>
                </a:lnTo>
                <a:lnTo>
                  <a:pt x="892647" y="1224"/>
                </a:lnTo>
                <a:lnTo>
                  <a:pt x="844860" y="4859"/>
                </a:lnTo>
                <a:lnTo>
                  <a:pt x="797766" y="10844"/>
                </a:lnTo>
                <a:lnTo>
                  <a:pt x="751427" y="19121"/>
                </a:lnTo>
                <a:lnTo>
                  <a:pt x="705900" y="29630"/>
                </a:lnTo>
                <a:lnTo>
                  <a:pt x="661244" y="42313"/>
                </a:lnTo>
                <a:lnTo>
                  <a:pt x="617520" y="57110"/>
                </a:lnTo>
                <a:lnTo>
                  <a:pt x="574786" y="73961"/>
                </a:lnTo>
                <a:lnTo>
                  <a:pt x="533101" y="92809"/>
                </a:lnTo>
                <a:lnTo>
                  <a:pt x="492524" y="113593"/>
                </a:lnTo>
                <a:lnTo>
                  <a:pt x="453115" y="136254"/>
                </a:lnTo>
                <a:lnTo>
                  <a:pt x="414932" y="160734"/>
                </a:lnTo>
                <a:lnTo>
                  <a:pt x="378036" y="186973"/>
                </a:lnTo>
                <a:lnTo>
                  <a:pt x="342484" y="214912"/>
                </a:lnTo>
                <a:lnTo>
                  <a:pt x="308337" y="244492"/>
                </a:lnTo>
                <a:lnTo>
                  <a:pt x="275653" y="275653"/>
                </a:lnTo>
                <a:lnTo>
                  <a:pt x="244492" y="308337"/>
                </a:lnTo>
                <a:lnTo>
                  <a:pt x="214912" y="342484"/>
                </a:lnTo>
                <a:lnTo>
                  <a:pt x="186973" y="378036"/>
                </a:lnTo>
                <a:lnTo>
                  <a:pt x="160734" y="414932"/>
                </a:lnTo>
                <a:lnTo>
                  <a:pt x="136254" y="453115"/>
                </a:lnTo>
                <a:lnTo>
                  <a:pt x="113593" y="492524"/>
                </a:lnTo>
                <a:lnTo>
                  <a:pt x="92809" y="533101"/>
                </a:lnTo>
                <a:lnTo>
                  <a:pt x="73961" y="574786"/>
                </a:lnTo>
                <a:lnTo>
                  <a:pt x="57110" y="617520"/>
                </a:lnTo>
                <a:lnTo>
                  <a:pt x="42313" y="661244"/>
                </a:lnTo>
                <a:lnTo>
                  <a:pt x="29630" y="705900"/>
                </a:lnTo>
                <a:lnTo>
                  <a:pt x="19121" y="751427"/>
                </a:lnTo>
                <a:lnTo>
                  <a:pt x="10844" y="797766"/>
                </a:lnTo>
                <a:lnTo>
                  <a:pt x="4859" y="844860"/>
                </a:lnTo>
                <a:lnTo>
                  <a:pt x="1224" y="892647"/>
                </a:lnTo>
                <a:lnTo>
                  <a:pt x="0" y="941069"/>
                </a:lnTo>
                <a:lnTo>
                  <a:pt x="0" y="1882139"/>
                </a:lnTo>
                <a:lnTo>
                  <a:pt x="957834" y="1882139"/>
                </a:lnTo>
                <a:lnTo>
                  <a:pt x="1006256" y="1880915"/>
                </a:lnTo>
                <a:lnTo>
                  <a:pt x="1054043" y="1877280"/>
                </a:lnTo>
                <a:lnTo>
                  <a:pt x="1101137" y="1871295"/>
                </a:lnTo>
                <a:lnTo>
                  <a:pt x="1147476" y="1863018"/>
                </a:lnTo>
                <a:lnTo>
                  <a:pt x="1193003" y="1852509"/>
                </a:lnTo>
                <a:lnTo>
                  <a:pt x="1237659" y="1839826"/>
                </a:lnTo>
                <a:lnTo>
                  <a:pt x="1281383" y="1825029"/>
                </a:lnTo>
                <a:lnTo>
                  <a:pt x="1324117" y="1808178"/>
                </a:lnTo>
                <a:lnTo>
                  <a:pt x="1365802" y="1789330"/>
                </a:lnTo>
                <a:lnTo>
                  <a:pt x="1406379" y="1768546"/>
                </a:lnTo>
                <a:lnTo>
                  <a:pt x="1445788" y="1745885"/>
                </a:lnTo>
                <a:lnTo>
                  <a:pt x="1483971" y="1721405"/>
                </a:lnTo>
                <a:lnTo>
                  <a:pt x="1520867" y="1695166"/>
                </a:lnTo>
                <a:lnTo>
                  <a:pt x="1556419" y="1667227"/>
                </a:lnTo>
                <a:lnTo>
                  <a:pt x="1590566" y="1637647"/>
                </a:lnTo>
                <a:lnTo>
                  <a:pt x="1623250" y="1606486"/>
                </a:lnTo>
                <a:lnTo>
                  <a:pt x="1654411" y="1573802"/>
                </a:lnTo>
                <a:lnTo>
                  <a:pt x="1683991" y="1539655"/>
                </a:lnTo>
                <a:lnTo>
                  <a:pt x="1711930" y="1504103"/>
                </a:lnTo>
                <a:lnTo>
                  <a:pt x="1738169" y="1467207"/>
                </a:lnTo>
                <a:lnTo>
                  <a:pt x="1762649" y="1429024"/>
                </a:lnTo>
                <a:lnTo>
                  <a:pt x="1785310" y="1389615"/>
                </a:lnTo>
                <a:lnTo>
                  <a:pt x="1806094" y="1349038"/>
                </a:lnTo>
                <a:lnTo>
                  <a:pt x="1824942" y="1307353"/>
                </a:lnTo>
                <a:lnTo>
                  <a:pt x="1841793" y="1264619"/>
                </a:lnTo>
                <a:lnTo>
                  <a:pt x="1856590" y="1220895"/>
                </a:lnTo>
                <a:lnTo>
                  <a:pt x="1869273" y="1176239"/>
                </a:lnTo>
                <a:lnTo>
                  <a:pt x="1879782" y="1130712"/>
                </a:lnTo>
                <a:lnTo>
                  <a:pt x="1888059" y="1084373"/>
                </a:lnTo>
                <a:lnTo>
                  <a:pt x="1894044" y="1037279"/>
                </a:lnTo>
                <a:lnTo>
                  <a:pt x="1897679" y="989492"/>
                </a:lnTo>
                <a:lnTo>
                  <a:pt x="1898904" y="941069"/>
                </a:lnTo>
                <a:lnTo>
                  <a:pt x="1898904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39490" y="3887470"/>
            <a:ext cx="513778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24940">
              <a:lnSpc>
                <a:spcPct val="100000"/>
              </a:lnSpc>
              <a:spcBef>
                <a:spcPts val="100"/>
              </a:spcBef>
            </a:pPr>
            <a:r>
              <a:rPr sz="4800" b="1" spc="85" dirty="0">
                <a:solidFill>
                  <a:srgbClr val="FFFFFF"/>
                </a:solidFill>
                <a:latin typeface="Arial"/>
                <a:cs typeface="Arial"/>
              </a:rPr>
              <a:t>Retos </a:t>
            </a:r>
            <a:r>
              <a:rPr sz="4800" b="1" spc="360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4800" b="1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245" dirty="0">
                <a:solidFill>
                  <a:srgbClr val="FFFFFF"/>
                </a:solidFill>
                <a:latin typeface="Arial"/>
                <a:cs typeface="Arial"/>
              </a:rPr>
              <a:t>preocupaciones</a:t>
            </a:r>
            <a:endParaRPr sz="4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00"/>
              </a:spcBef>
            </a:pPr>
            <a:r>
              <a:rPr spc="470" dirty="0"/>
              <a:t>3</a:t>
            </a: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4004" y="336804"/>
            <a:ext cx="1313688" cy="2773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9297" y="1103980"/>
            <a:ext cx="5329907" cy="550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85"/>
              </a:spcBef>
            </a:pPr>
            <a:r>
              <a:rPr spc="165" dirty="0" err="1"/>
              <a:t>Ob</a:t>
            </a:r>
            <a:r>
              <a:rPr spc="45" dirty="0" err="1"/>
              <a:t>j</a:t>
            </a:r>
            <a:r>
              <a:rPr spc="150" dirty="0" err="1"/>
              <a:t>etivos</a:t>
            </a:r>
            <a:r>
              <a:rPr spc="150" dirty="0"/>
              <a:t> </a:t>
            </a:r>
            <a:r>
              <a:rPr spc="185" dirty="0" err="1"/>
              <a:t>Comisión</a:t>
            </a:r>
            <a:endParaRPr spc="185" dirty="0"/>
          </a:p>
        </p:txBody>
      </p:sp>
      <p:sp>
        <p:nvSpPr>
          <p:cNvPr id="3" name="object 3"/>
          <p:cNvSpPr txBox="1"/>
          <p:nvPr/>
        </p:nvSpPr>
        <p:spPr>
          <a:xfrm>
            <a:off x="2736311" y="1979282"/>
            <a:ext cx="4972050" cy="232679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200000"/>
              </a:lnSpc>
              <a:spcBef>
                <a:spcPts val="110"/>
              </a:spcBef>
            </a:pPr>
            <a:r>
              <a:rPr sz="2650" b="1" spc="5" dirty="0" err="1">
                <a:solidFill>
                  <a:srgbClr val="001F5F"/>
                </a:solidFill>
                <a:latin typeface="Tahoma"/>
                <a:cs typeface="Tahoma"/>
              </a:rPr>
              <a:t>Colaboración</a:t>
            </a:r>
            <a:r>
              <a:rPr sz="2650" b="1" spc="-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spc="-10" dirty="0" err="1">
                <a:solidFill>
                  <a:srgbClr val="001F5F"/>
                </a:solidFill>
                <a:latin typeface="Tahoma"/>
                <a:cs typeface="Tahoma"/>
              </a:rPr>
              <a:t>público-privada</a:t>
            </a:r>
            <a:endParaRPr lang="es-ES" sz="2650" dirty="0">
              <a:latin typeface="Tahoma"/>
              <a:cs typeface="Tahoma"/>
            </a:endParaRPr>
          </a:p>
          <a:p>
            <a:pPr marL="12700" marR="713105">
              <a:lnSpc>
                <a:spcPct val="200000"/>
              </a:lnSpc>
              <a:spcBef>
                <a:spcPts val="10"/>
              </a:spcBef>
            </a:pPr>
            <a:r>
              <a:rPr sz="2650" b="1" dirty="0" err="1">
                <a:solidFill>
                  <a:srgbClr val="001F5F"/>
                </a:solidFill>
                <a:latin typeface="Tahoma"/>
                <a:cs typeface="Tahoma"/>
              </a:rPr>
              <a:t>Profesionales</a:t>
            </a:r>
            <a:r>
              <a:rPr sz="2650" b="1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spc="15" dirty="0" err="1">
                <a:solidFill>
                  <a:srgbClr val="001F5F"/>
                </a:solidFill>
                <a:latin typeface="Tahoma"/>
                <a:cs typeface="Tahoma"/>
              </a:rPr>
              <a:t>sanitarios</a:t>
            </a:r>
            <a:r>
              <a:rPr sz="2650" b="1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endParaRPr lang="es-ES" sz="2650" b="1" spc="20" dirty="0">
              <a:solidFill>
                <a:srgbClr val="001F5F"/>
              </a:solidFill>
              <a:latin typeface="Tahoma"/>
              <a:cs typeface="Tahoma"/>
            </a:endParaRPr>
          </a:p>
          <a:p>
            <a:pPr marL="12700" marR="713105">
              <a:lnSpc>
                <a:spcPct val="200000"/>
              </a:lnSpc>
              <a:spcBef>
                <a:spcPts val="10"/>
              </a:spcBef>
            </a:pPr>
            <a:r>
              <a:rPr sz="2650" b="1" spc="-40" dirty="0" err="1">
                <a:solidFill>
                  <a:srgbClr val="001F5F"/>
                </a:solidFill>
                <a:latin typeface="Tahoma"/>
                <a:cs typeface="Tahoma"/>
              </a:rPr>
              <a:t>Investigación</a:t>
            </a:r>
            <a:r>
              <a:rPr sz="2650" b="1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spc="-15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2650" b="1" spc="-1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dirty="0">
                <a:solidFill>
                  <a:srgbClr val="001F5F"/>
                </a:solidFill>
                <a:latin typeface="Tahoma"/>
                <a:cs typeface="Tahoma"/>
              </a:rPr>
              <a:t>fiscalidad</a:t>
            </a:r>
            <a:endParaRPr sz="2650" dirty="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6032" y="2382977"/>
            <a:ext cx="182203" cy="20129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6032" y="3158693"/>
            <a:ext cx="182203" cy="2012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6032" y="4031945"/>
            <a:ext cx="182203" cy="201294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378455" y="4824043"/>
            <a:ext cx="5497195" cy="1301750"/>
          </a:xfrm>
          <a:custGeom>
            <a:avLst/>
            <a:gdLst/>
            <a:ahLst/>
            <a:cxnLst/>
            <a:rect l="l" t="t" r="r" b="b"/>
            <a:pathLst>
              <a:path w="5497195" h="1301750">
                <a:moveTo>
                  <a:pt x="5497068" y="0"/>
                </a:moveTo>
                <a:lnTo>
                  <a:pt x="650747" y="0"/>
                </a:lnTo>
                <a:lnTo>
                  <a:pt x="602180" y="1784"/>
                </a:lnTo>
                <a:lnTo>
                  <a:pt x="554582" y="7055"/>
                </a:lnTo>
                <a:lnTo>
                  <a:pt x="508080" y="15686"/>
                </a:lnTo>
                <a:lnTo>
                  <a:pt x="462799" y="27551"/>
                </a:lnTo>
                <a:lnTo>
                  <a:pt x="418865" y="42524"/>
                </a:lnTo>
                <a:lnTo>
                  <a:pt x="376403" y="60480"/>
                </a:lnTo>
                <a:lnTo>
                  <a:pt x="335541" y="81292"/>
                </a:lnTo>
                <a:lnTo>
                  <a:pt x="296403" y="104836"/>
                </a:lnTo>
                <a:lnTo>
                  <a:pt x="259116" y="130985"/>
                </a:lnTo>
                <a:lnTo>
                  <a:pt x="223804" y="159613"/>
                </a:lnTo>
                <a:lnTo>
                  <a:pt x="190595" y="190595"/>
                </a:lnTo>
                <a:lnTo>
                  <a:pt x="159613" y="223804"/>
                </a:lnTo>
                <a:lnTo>
                  <a:pt x="130985" y="259116"/>
                </a:lnTo>
                <a:lnTo>
                  <a:pt x="104836" y="296403"/>
                </a:lnTo>
                <a:lnTo>
                  <a:pt x="81292" y="335541"/>
                </a:lnTo>
                <a:lnTo>
                  <a:pt x="60480" y="376403"/>
                </a:lnTo>
                <a:lnTo>
                  <a:pt x="42524" y="418865"/>
                </a:lnTo>
                <a:lnTo>
                  <a:pt x="27551" y="462799"/>
                </a:lnTo>
                <a:lnTo>
                  <a:pt x="15686" y="508080"/>
                </a:lnTo>
                <a:lnTo>
                  <a:pt x="7055" y="554582"/>
                </a:lnTo>
                <a:lnTo>
                  <a:pt x="1784" y="602180"/>
                </a:lnTo>
                <a:lnTo>
                  <a:pt x="0" y="650748"/>
                </a:lnTo>
                <a:lnTo>
                  <a:pt x="0" y="1301496"/>
                </a:lnTo>
                <a:lnTo>
                  <a:pt x="4846320" y="1301496"/>
                </a:lnTo>
                <a:lnTo>
                  <a:pt x="4894887" y="1299711"/>
                </a:lnTo>
                <a:lnTo>
                  <a:pt x="4942485" y="1294440"/>
                </a:lnTo>
                <a:lnTo>
                  <a:pt x="4988987" y="1285809"/>
                </a:lnTo>
                <a:lnTo>
                  <a:pt x="5034268" y="1273943"/>
                </a:lnTo>
                <a:lnTo>
                  <a:pt x="5078202" y="1258970"/>
                </a:lnTo>
                <a:lnTo>
                  <a:pt x="5120664" y="1241013"/>
                </a:lnTo>
                <a:lnTo>
                  <a:pt x="5161526" y="1220200"/>
                </a:lnTo>
                <a:lnTo>
                  <a:pt x="5200664" y="1196656"/>
                </a:lnTo>
                <a:lnTo>
                  <a:pt x="5237951" y="1170506"/>
                </a:lnTo>
                <a:lnTo>
                  <a:pt x="5273263" y="1141878"/>
                </a:lnTo>
                <a:lnTo>
                  <a:pt x="5306472" y="1110895"/>
                </a:lnTo>
                <a:lnTo>
                  <a:pt x="5337454" y="1077686"/>
                </a:lnTo>
                <a:lnTo>
                  <a:pt x="5366082" y="1042374"/>
                </a:lnTo>
                <a:lnTo>
                  <a:pt x="5392231" y="1005086"/>
                </a:lnTo>
                <a:lnTo>
                  <a:pt x="5415775" y="965948"/>
                </a:lnTo>
                <a:lnTo>
                  <a:pt x="5436587" y="925086"/>
                </a:lnTo>
                <a:lnTo>
                  <a:pt x="5454543" y="882625"/>
                </a:lnTo>
                <a:lnTo>
                  <a:pt x="5469516" y="838692"/>
                </a:lnTo>
                <a:lnTo>
                  <a:pt x="5481381" y="793411"/>
                </a:lnTo>
                <a:lnTo>
                  <a:pt x="5490012" y="746910"/>
                </a:lnTo>
                <a:lnTo>
                  <a:pt x="5495283" y="699313"/>
                </a:lnTo>
                <a:lnTo>
                  <a:pt x="5497068" y="650748"/>
                </a:lnTo>
                <a:lnTo>
                  <a:pt x="5497068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157917" y="4975101"/>
            <a:ext cx="3938270" cy="9996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b="1" spc="95" dirty="0" err="1">
                <a:solidFill>
                  <a:srgbClr val="FFFFFF"/>
                </a:solidFill>
                <a:latin typeface="Arial"/>
                <a:cs typeface="Arial"/>
              </a:rPr>
              <a:t>Propuesta</a:t>
            </a:r>
            <a:r>
              <a:rPr sz="2100" b="1" spc="9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lang="es-ES" sz="2100" b="1" spc="9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endParaRPr sz="2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100" b="1" spc="100" dirty="0">
                <a:solidFill>
                  <a:srgbClr val="FFFFFF"/>
                </a:solidFill>
                <a:latin typeface="Arial"/>
                <a:cs typeface="Arial"/>
              </a:rPr>
              <a:t>Códi</a:t>
            </a:r>
            <a:r>
              <a:rPr sz="2100" b="1" spc="120" dirty="0">
                <a:solidFill>
                  <a:srgbClr val="FFFFFF"/>
                </a:solidFill>
                <a:latin typeface="Arial"/>
                <a:cs typeface="Arial"/>
              </a:rPr>
              <a:t>go</a:t>
            </a:r>
            <a:r>
              <a:rPr sz="21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15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10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155" dirty="0">
                <a:solidFill>
                  <a:srgbClr val="FFFFFF"/>
                </a:solidFill>
                <a:latin typeface="Arial"/>
                <a:cs typeface="Arial"/>
              </a:rPr>
              <a:t>buen</a:t>
            </a:r>
            <a:r>
              <a:rPr sz="2100" b="1" spc="150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21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155" dirty="0">
                <a:solidFill>
                  <a:srgbClr val="FFFFFF"/>
                </a:solidFill>
                <a:latin typeface="Arial"/>
                <a:cs typeface="Arial"/>
              </a:rPr>
              <a:t>práct</a:t>
            </a:r>
            <a:r>
              <a:rPr sz="2100" b="1" spc="9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100" b="1" spc="140" dirty="0">
                <a:solidFill>
                  <a:srgbClr val="FFFFFF"/>
                </a:solidFill>
                <a:latin typeface="Arial"/>
                <a:cs typeface="Arial"/>
              </a:rPr>
              <a:t>cas</a:t>
            </a:r>
            <a:endParaRPr sz="21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4004" y="336804"/>
            <a:ext cx="1313688" cy="277368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7890890" y="1049582"/>
            <a:ext cx="572770" cy="571500"/>
          </a:xfrm>
          <a:custGeom>
            <a:avLst/>
            <a:gdLst/>
            <a:ahLst/>
            <a:cxnLst/>
            <a:rect l="l" t="t" r="r" b="b"/>
            <a:pathLst>
              <a:path w="572770" h="571500">
                <a:moveTo>
                  <a:pt x="281686" y="169672"/>
                </a:moveTo>
                <a:lnTo>
                  <a:pt x="276606" y="164592"/>
                </a:lnTo>
                <a:lnTo>
                  <a:pt x="270256" y="164592"/>
                </a:lnTo>
                <a:lnTo>
                  <a:pt x="263906" y="164592"/>
                </a:lnTo>
                <a:lnTo>
                  <a:pt x="258826" y="169672"/>
                </a:lnTo>
                <a:lnTo>
                  <a:pt x="258826" y="182245"/>
                </a:lnTo>
                <a:lnTo>
                  <a:pt x="263906" y="187452"/>
                </a:lnTo>
                <a:lnTo>
                  <a:pt x="276606" y="187452"/>
                </a:lnTo>
                <a:lnTo>
                  <a:pt x="281686" y="182245"/>
                </a:lnTo>
                <a:lnTo>
                  <a:pt x="281686" y="169672"/>
                </a:lnTo>
                <a:close/>
              </a:path>
              <a:path w="572770" h="571500">
                <a:moveTo>
                  <a:pt x="322834" y="305308"/>
                </a:moveTo>
                <a:lnTo>
                  <a:pt x="317881" y="300228"/>
                </a:lnTo>
                <a:lnTo>
                  <a:pt x="312166" y="300228"/>
                </a:lnTo>
                <a:lnTo>
                  <a:pt x="306324" y="300228"/>
                </a:lnTo>
                <a:lnTo>
                  <a:pt x="301498" y="305308"/>
                </a:lnTo>
                <a:lnTo>
                  <a:pt x="301498" y="317881"/>
                </a:lnTo>
                <a:lnTo>
                  <a:pt x="306324" y="323088"/>
                </a:lnTo>
                <a:lnTo>
                  <a:pt x="317881" y="323088"/>
                </a:lnTo>
                <a:lnTo>
                  <a:pt x="322834" y="317881"/>
                </a:lnTo>
                <a:lnTo>
                  <a:pt x="322834" y="305308"/>
                </a:lnTo>
                <a:close/>
              </a:path>
              <a:path w="572770" h="571500">
                <a:moveTo>
                  <a:pt x="409702" y="206375"/>
                </a:moveTo>
                <a:lnTo>
                  <a:pt x="404622" y="201422"/>
                </a:lnTo>
                <a:lnTo>
                  <a:pt x="394589" y="201422"/>
                </a:lnTo>
                <a:lnTo>
                  <a:pt x="394462" y="186055"/>
                </a:lnTo>
                <a:lnTo>
                  <a:pt x="394081" y="184023"/>
                </a:lnTo>
                <a:lnTo>
                  <a:pt x="404368" y="178181"/>
                </a:lnTo>
                <a:lnTo>
                  <a:pt x="406146" y="171323"/>
                </a:lnTo>
                <a:lnTo>
                  <a:pt x="401066" y="162433"/>
                </a:lnTo>
                <a:lnTo>
                  <a:pt x="397256" y="160401"/>
                </a:lnTo>
                <a:lnTo>
                  <a:pt x="391414" y="160401"/>
                </a:lnTo>
                <a:lnTo>
                  <a:pt x="389509" y="160909"/>
                </a:lnTo>
                <a:lnTo>
                  <a:pt x="382778" y="164719"/>
                </a:lnTo>
                <a:lnTo>
                  <a:pt x="379730" y="162052"/>
                </a:lnTo>
                <a:lnTo>
                  <a:pt x="376047" y="160020"/>
                </a:lnTo>
                <a:lnTo>
                  <a:pt x="372110" y="158496"/>
                </a:lnTo>
                <a:lnTo>
                  <a:pt x="372110" y="146812"/>
                </a:lnTo>
                <a:lnTo>
                  <a:pt x="367030" y="141732"/>
                </a:lnTo>
                <a:lnTo>
                  <a:pt x="360934" y="141732"/>
                </a:lnTo>
                <a:lnTo>
                  <a:pt x="354711" y="141732"/>
                </a:lnTo>
                <a:lnTo>
                  <a:pt x="349631" y="146812"/>
                </a:lnTo>
                <a:lnTo>
                  <a:pt x="349631" y="158496"/>
                </a:lnTo>
                <a:lnTo>
                  <a:pt x="345694" y="159893"/>
                </a:lnTo>
                <a:lnTo>
                  <a:pt x="342138" y="162052"/>
                </a:lnTo>
                <a:lnTo>
                  <a:pt x="338963" y="164719"/>
                </a:lnTo>
                <a:lnTo>
                  <a:pt x="332232" y="160909"/>
                </a:lnTo>
                <a:lnTo>
                  <a:pt x="330327" y="160401"/>
                </a:lnTo>
                <a:lnTo>
                  <a:pt x="324612" y="160401"/>
                </a:lnTo>
                <a:lnTo>
                  <a:pt x="320802" y="162433"/>
                </a:lnTo>
                <a:lnTo>
                  <a:pt x="315468" y="171323"/>
                </a:lnTo>
                <a:lnTo>
                  <a:pt x="317373" y="178181"/>
                </a:lnTo>
                <a:lnTo>
                  <a:pt x="327787" y="184023"/>
                </a:lnTo>
                <a:lnTo>
                  <a:pt x="327152" y="188087"/>
                </a:lnTo>
                <a:lnTo>
                  <a:pt x="327152" y="201422"/>
                </a:lnTo>
                <a:lnTo>
                  <a:pt x="317246" y="201422"/>
                </a:lnTo>
                <a:lnTo>
                  <a:pt x="312166" y="206375"/>
                </a:lnTo>
                <a:lnTo>
                  <a:pt x="312166" y="218694"/>
                </a:lnTo>
                <a:lnTo>
                  <a:pt x="317246" y="223774"/>
                </a:lnTo>
                <a:lnTo>
                  <a:pt x="327152" y="223774"/>
                </a:lnTo>
                <a:lnTo>
                  <a:pt x="327152" y="236982"/>
                </a:lnTo>
                <a:lnTo>
                  <a:pt x="327787" y="241046"/>
                </a:lnTo>
                <a:lnTo>
                  <a:pt x="317373" y="247015"/>
                </a:lnTo>
                <a:lnTo>
                  <a:pt x="315595" y="253746"/>
                </a:lnTo>
                <a:lnTo>
                  <a:pt x="320802" y="262763"/>
                </a:lnTo>
                <a:lnTo>
                  <a:pt x="324485" y="264795"/>
                </a:lnTo>
                <a:lnTo>
                  <a:pt x="330327" y="264795"/>
                </a:lnTo>
                <a:lnTo>
                  <a:pt x="332232" y="264287"/>
                </a:lnTo>
                <a:lnTo>
                  <a:pt x="338963" y="260350"/>
                </a:lnTo>
                <a:lnTo>
                  <a:pt x="342138" y="263017"/>
                </a:lnTo>
                <a:lnTo>
                  <a:pt x="345694" y="265176"/>
                </a:lnTo>
                <a:lnTo>
                  <a:pt x="349631" y="266573"/>
                </a:lnTo>
                <a:lnTo>
                  <a:pt x="349631" y="278384"/>
                </a:lnTo>
                <a:lnTo>
                  <a:pt x="354711" y="283464"/>
                </a:lnTo>
                <a:lnTo>
                  <a:pt x="367030" y="283464"/>
                </a:lnTo>
                <a:lnTo>
                  <a:pt x="372110" y="278384"/>
                </a:lnTo>
                <a:lnTo>
                  <a:pt x="372110" y="266573"/>
                </a:lnTo>
                <a:lnTo>
                  <a:pt x="376047" y="265176"/>
                </a:lnTo>
                <a:lnTo>
                  <a:pt x="379730" y="263017"/>
                </a:lnTo>
                <a:lnTo>
                  <a:pt x="382778" y="260350"/>
                </a:lnTo>
                <a:lnTo>
                  <a:pt x="389509" y="264287"/>
                </a:lnTo>
                <a:lnTo>
                  <a:pt x="391414" y="264795"/>
                </a:lnTo>
                <a:lnTo>
                  <a:pt x="397256" y="264795"/>
                </a:lnTo>
                <a:lnTo>
                  <a:pt x="400939" y="262763"/>
                </a:lnTo>
                <a:lnTo>
                  <a:pt x="406273" y="253746"/>
                </a:lnTo>
                <a:lnTo>
                  <a:pt x="404368" y="247015"/>
                </a:lnTo>
                <a:lnTo>
                  <a:pt x="394081" y="241046"/>
                </a:lnTo>
                <a:lnTo>
                  <a:pt x="394589" y="236982"/>
                </a:lnTo>
                <a:lnTo>
                  <a:pt x="394589" y="223774"/>
                </a:lnTo>
                <a:lnTo>
                  <a:pt x="404622" y="223774"/>
                </a:lnTo>
                <a:lnTo>
                  <a:pt x="409702" y="218694"/>
                </a:lnTo>
                <a:lnTo>
                  <a:pt x="409702" y="206375"/>
                </a:lnTo>
                <a:close/>
              </a:path>
              <a:path w="572770" h="571500">
                <a:moveTo>
                  <a:pt x="434086" y="113284"/>
                </a:moveTo>
                <a:lnTo>
                  <a:pt x="429006" y="108204"/>
                </a:lnTo>
                <a:lnTo>
                  <a:pt x="422656" y="108204"/>
                </a:lnTo>
                <a:lnTo>
                  <a:pt x="416306" y="108204"/>
                </a:lnTo>
                <a:lnTo>
                  <a:pt x="411226" y="113284"/>
                </a:lnTo>
                <a:lnTo>
                  <a:pt x="411226" y="125857"/>
                </a:lnTo>
                <a:lnTo>
                  <a:pt x="416306" y="131064"/>
                </a:lnTo>
                <a:lnTo>
                  <a:pt x="429006" y="131064"/>
                </a:lnTo>
                <a:lnTo>
                  <a:pt x="434086" y="125857"/>
                </a:lnTo>
                <a:lnTo>
                  <a:pt x="434086" y="113284"/>
                </a:lnTo>
                <a:close/>
              </a:path>
              <a:path w="572770" h="571500">
                <a:moveTo>
                  <a:pt x="455422" y="238252"/>
                </a:moveTo>
                <a:lnTo>
                  <a:pt x="450215" y="233172"/>
                </a:lnTo>
                <a:lnTo>
                  <a:pt x="443992" y="233172"/>
                </a:lnTo>
                <a:lnTo>
                  <a:pt x="437642" y="233172"/>
                </a:lnTo>
                <a:lnTo>
                  <a:pt x="432562" y="238252"/>
                </a:lnTo>
                <a:lnTo>
                  <a:pt x="432562" y="250825"/>
                </a:lnTo>
                <a:lnTo>
                  <a:pt x="437642" y="256032"/>
                </a:lnTo>
                <a:lnTo>
                  <a:pt x="450215" y="256032"/>
                </a:lnTo>
                <a:lnTo>
                  <a:pt x="455422" y="250825"/>
                </a:lnTo>
                <a:lnTo>
                  <a:pt x="455422" y="238252"/>
                </a:lnTo>
                <a:close/>
              </a:path>
              <a:path w="572770" h="571500">
                <a:moveTo>
                  <a:pt x="528574" y="211836"/>
                </a:moveTo>
                <a:lnTo>
                  <a:pt x="522566" y="167322"/>
                </a:lnTo>
                <a:lnTo>
                  <a:pt x="506222" y="128651"/>
                </a:lnTo>
                <a:lnTo>
                  <a:pt x="506222" y="211836"/>
                </a:lnTo>
                <a:lnTo>
                  <a:pt x="498792" y="257721"/>
                </a:lnTo>
                <a:lnTo>
                  <a:pt x="478116" y="297599"/>
                </a:lnTo>
                <a:lnTo>
                  <a:pt x="446633" y="329069"/>
                </a:lnTo>
                <a:lnTo>
                  <a:pt x="406755" y="349707"/>
                </a:lnTo>
                <a:lnTo>
                  <a:pt x="360934" y="357124"/>
                </a:lnTo>
                <a:lnTo>
                  <a:pt x="315048" y="349707"/>
                </a:lnTo>
                <a:lnTo>
                  <a:pt x="275170" y="329069"/>
                </a:lnTo>
                <a:lnTo>
                  <a:pt x="243700" y="297599"/>
                </a:lnTo>
                <a:lnTo>
                  <a:pt x="223062" y="257721"/>
                </a:lnTo>
                <a:lnTo>
                  <a:pt x="215646" y="211836"/>
                </a:lnTo>
                <a:lnTo>
                  <a:pt x="223062" y="165963"/>
                </a:lnTo>
                <a:lnTo>
                  <a:pt x="243700" y="126085"/>
                </a:lnTo>
                <a:lnTo>
                  <a:pt x="275170" y="94615"/>
                </a:lnTo>
                <a:lnTo>
                  <a:pt x="315048" y="73977"/>
                </a:lnTo>
                <a:lnTo>
                  <a:pt x="360934" y="66548"/>
                </a:lnTo>
                <a:lnTo>
                  <a:pt x="406806" y="73977"/>
                </a:lnTo>
                <a:lnTo>
                  <a:pt x="446684" y="94615"/>
                </a:lnTo>
                <a:lnTo>
                  <a:pt x="478155" y="126085"/>
                </a:lnTo>
                <a:lnTo>
                  <a:pt x="498805" y="165963"/>
                </a:lnTo>
                <a:lnTo>
                  <a:pt x="506222" y="211836"/>
                </a:lnTo>
                <a:lnTo>
                  <a:pt x="506222" y="128651"/>
                </a:lnTo>
                <a:lnTo>
                  <a:pt x="479425" y="93345"/>
                </a:lnTo>
                <a:lnTo>
                  <a:pt x="445477" y="67119"/>
                </a:lnTo>
                <a:lnTo>
                  <a:pt x="405447" y="50203"/>
                </a:lnTo>
                <a:lnTo>
                  <a:pt x="360934" y="44196"/>
                </a:lnTo>
                <a:lnTo>
                  <a:pt x="316445" y="50203"/>
                </a:lnTo>
                <a:lnTo>
                  <a:pt x="276428" y="67119"/>
                </a:lnTo>
                <a:lnTo>
                  <a:pt x="242481" y="93345"/>
                </a:lnTo>
                <a:lnTo>
                  <a:pt x="216230" y="127292"/>
                </a:lnTo>
                <a:lnTo>
                  <a:pt x="199288" y="167322"/>
                </a:lnTo>
                <a:lnTo>
                  <a:pt x="193294" y="211836"/>
                </a:lnTo>
                <a:lnTo>
                  <a:pt x="199288" y="256362"/>
                </a:lnTo>
                <a:lnTo>
                  <a:pt x="216230" y="296392"/>
                </a:lnTo>
                <a:lnTo>
                  <a:pt x="242481" y="330327"/>
                </a:lnTo>
                <a:lnTo>
                  <a:pt x="276428" y="356565"/>
                </a:lnTo>
                <a:lnTo>
                  <a:pt x="316445" y="373481"/>
                </a:lnTo>
                <a:lnTo>
                  <a:pt x="360934" y="379476"/>
                </a:lnTo>
                <a:lnTo>
                  <a:pt x="405447" y="373481"/>
                </a:lnTo>
                <a:lnTo>
                  <a:pt x="444144" y="357124"/>
                </a:lnTo>
                <a:lnTo>
                  <a:pt x="445477" y="356565"/>
                </a:lnTo>
                <a:lnTo>
                  <a:pt x="479425" y="330327"/>
                </a:lnTo>
                <a:lnTo>
                  <a:pt x="505650" y="296392"/>
                </a:lnTo>
                <a:lnTo>
                  <a:pt x="522566" y="256362"/>
                </a:lnTo>
                <a:lnTo>
                  <a:pt x="528574" y="211836"/>
                </a:lnTo>
                <a:close/>
              </a:path>
              <a:path w="572770" h="571500">
                <a:moveTo>
                  <a:pt x="572770" y="212090"/>
                </a:moveTo>
                <a:lnTo>
                  <a:pt x="567143" y="163512"/>
                </a:lnTo>
                <a:lnTo>
                  <a:pt x="551116" y="118897"/>
                </a:lnTo>
                <a:lnTo>
                  <a:pt x="550418" y="117805"/>
                </a:lnTo>
                <a:lnTo>
                  <a:pt x="550418" y="212090"/>
                </a:lnTo>
                <a:lnTo>
                  <a:pt x="543598" y="262445"/>
                </a:lnTo>
                <a:lnTo>
                  <a:pt x="524395" y="307746"/>
                </a:lnTo>
                <a:lnTo>
                  <a:pt x="494626" y="346163"/>
                </a:lnTo>
                <a:lnTo>
                  <a:pt x="456107" y="375869"/>
                </a:lnTo>
                <a:lnTo>
                  <a:pt x="410679" y="395033"/>
                </a:lnTo>
                <a:lnTo>
                  <a:pt x="360172" y="401828"/>
                </a:lnTo>
                <a:lnTo>
                  <a:pt x="309702" y="395033"/>
                </a:lnTo>
                <a:lnTo>
                  <a:pt x="264312" y="375869"/>
                </a:lnTo>
                <a:lnTo>
                  <a:pt x="244856" y="360857"/>
                </a:lnTo>
                <a:lnTo>
                  <a:pt x="244856" y="390271"/>
                </a:lnTo>
                <a:lnTo>
                  <a:pt x="233553" y="401447"/>
                </a:lnTo>
                <a:lnTo>
                  <a:pt x="231521" y="403606"/>
                </a:lnTo>
                <a:lnTo>
                  <a:pt x="228600" y="404749"/>
                </a:lnTo>
                <a:lnTo>
                  <a:pt x="222631" y="404749"/>
                </a:lnTo>
                <a:lnTo>
                  <a:pt x="219837" y="403606"/>
                </a:lnTo>
                <a:lnTo>
                  <a:pt x="197929" y="381762"/>
                </a:lnTo>
                <a:lnTo>
                  <a:pt x="190119" y="373976"/>
                </a:lnTo>
                <a:lnTo>
                  <a:pt x="190119" y="405638"/>
                </a:lnTo>
                <a:lnTo>
                  <a:pt x="60325" y="542798"/>
                </a:lnTo>
                <a:lnTo>
                  <a:pt x="56642" y="546862"/>
                </a:lnTo>
                <a:lnTo>
                  <a:pt x="51308" y="549148"/>
                </a:lnTo>
                <a:lnTo>
                  <a:pt x="38989" y="549148"/>
                </a:lnTo>
                <a:lnTo>
                  <a:pt x="33147" y="546735"/>
                </a:lnTo>
                <a:lnTo>
                  <a:pt x="24638" y="538226"/>
                </a:lnTo>
                <a:lnTo>
                  <a:pt x="22225" y="532257"/>
                </a:lnTo>
                <a:lnTo>
                  <a:pt x="22479" y="520446"/>
                </a:lnTo>
                <a:lnTo>
                  <a:pt x="24638" y="515112"/>
                </a:lnTo>
                <a:lnTo>
                  <a:pt x="28702" y="511175"/>
                </a:lnTo>
                <a:lnTo>
                  <a:pt x="166243" y="381762"/>
                </a:lnTo>
                <a:lnTo>
                  <a:pt x="190119" y="405638"/>
                </a:lnTo>
                <a:lnTo>
                  <a:pt x="190119" y="373976"/>
                </a:lnTo>
                <a:lnTo>
                  <a:pt x="170307" y="354203"/>
                </a:lnTo>
                <a:lnTo>
                  <a:pt x="165862" y="349885"/>
                </a:lnTo>
                <a:lnTo>
                  <a:pt x="165862" y="342773"/>
                </a:lnTo>
                <a:lnTo>
                  <a:pt x="170307" y="338455"/>
                </a:lnTo>
                <a:lnTo>
                  <a:pt x="181483" y="327152"/>
                </a:lnTo>
                <a:lnTo>
                  <a:pt x="194792" y="345376"/>
                </a:lnTo>
                <a:lnTo>
                  <a:pt x="209880" y="362051"/>
                </a:lnTo>
                <a:lnTo>
                  <a:pt x="226606" y="377063"/>
                </a:lnTo>
                <a:lnTo>
                  <a:pt x="244856" y="390271"/>
                </a:lnTo>
                <a:lnTo>
                  <a:pt x="244856" y="360857"/>
                </a:lnTo>
                <a:lnTo>
                  <a:pt x="225818" y="346163"/>
                </a:lnTo>
                <a:lnTo>
                  <a:pt x="211099" y="327152"/>
                </a:lnTo>
                <a:lnTo>
                  <a:pt x="196049" y="307746"/>
                </a:lnTo>
                <a:lnTo>
                  <a:pt x="176847" y="262445"/>
                </a:lnTo>
                <a:lnTo>
                  <a:pt x="170053" y="212090"/>
                </a:lnTo>
                <a:lnTo>
                  <a:pt x="176847" y="161747"/>
                </a:lnTo>
                <a:lnTo>
                  <a:pt x="196049" y="116446"/>
                </a:lnTo>
                <a:lnTo>
                  <a:pt x="225818" y="78028"/>
                </a:lnTo>
                <a:lnTo>
                  <a:pt x="264312" y="48323"/>
                </a:lnTo>
                <a:lnTo>
                  <a:pt x="309702" y="29159"/>
                </a:lnTo>
                <a:lnTo>
                  <a:pt x="360172" y="22352"/>
                </a:lnTo>
                <a:lnTo>
                  <a:pt x="410641" y="29159"/>
                </a:lnTo>
                <a:lnTo>
                  <a:pt x="456057" y="48323"/>
                </a:lnTo>
                <a:lnTo>
                  <a:pt x="494576" y="78028"/>
                </a:lnTo>
                <a:lnTo>
                  <a:pt x="524370" y="116446"/>
                </a:lnTo>
                <a:lnTo>
                  <a:pt x="543598" y="161747"/>
                </a:lnTo>
                <a:lnTo>
                  <a:pt x="550418" y="212090"/>
                </a:lnTo>
                <a:lnTo>
                  <a:pt x="550418" y="117805"/>
                </a:lnTo>
                <a:lnTo>
                  <a:pt x="525995" y="79514"/>
                </a:lnTo>
                <a:lnTo>
                  <a:pt x="493052" y="46647"/>
                </a:lnTo>
                <a:lnTo>
                  <a:pt x="454787" y="22352"/>
                </a:lnTo>
                <a:lnTo>
                  <a:pt x="408851" y="5613"/>
                </a:lnTo>
                <a:lnTo>
                  <a:pt x="360172" y="0"/>
                </a:lnTo>
                <a:lnTo>
                  <a:pt x="311480" y="5613"/>
                </a:lnTo>
                <a:lnTo>
                  <a:pt x="266750" y="21590"/>
                </a:lnTo>
                <a:lnTo>
                  <a:pt x="227279" y="46647"/>
                </a:lnTo>
                <a:lnTo>
                  <a:pt x="194335" y="79514"/>
                </a:lnTo>
                <a:lnTo>
                  <a:pt x="169214" y="118897"/>
                </a:lnTo>
                <a:lnTo>
                  <a:pt x="153187" y="163512"/>
                </a:lnTo>
                <a:lnTo>
                  <a:pt x="147574" y="212090"/>
                </a:lnTo>
                <a:lnTo>
                  <a:pt x="149085" y="237261"/>
                </a:lnTo>
                <a:lnTo>
                  <a:pt x="153479" y="261581"/>
                </a:lnTo>
                <a:lnTo>
                  <a:pt x="160528" y="284873"/>
                </a:lnTo>
                <a:lnTo>
                  <a:pt x="170053" y="306959"/>
                </a:lnTo>
                <a:lnTo>
                  <a:pt x="154432" y="322580"/>
                </a:lnTo>
                <a:lnTo>
                  <a:pt x="147612" y="332460"/>
                </a:lnTo>
                <a:lnTo>
                  <a:pt x="144729" y="343636"/>
                </a:lnTo>
                <a:lnTo>
                  <a:pt x="145757" y="355053"/>
                </a:lnTo>
                <a:lnTo>
                  <a:pt x="150749" y="365633"/>
                </a:lnTo>
                <a:lnTo>
                  <a:pt x="13335" y="494919"/>
                </a:lnTo>
                <a:lnTo>
                  <a:pt x="7658" y="501497"/>
                </a:lnTo>
                <a:lnTo>
                  <a:pt x="3467" y="508927"/>
                </a:lnTo>
                <a:lnTo>
                  <a:pt x="876" y="517067"/>
                </a:lnTo>
                <a:lnTo>
                  <a:pt x="0" y="525780"/>
                </a:lnTo>
                <a:lnTo>
                  <a:pt x="736" y="534746"/>
                </a:lnTo>
                <a:lnTo>
                  <a:pt x="27774" y="568058"/>
                </a:lnTo>
                <a:lnTo>
                  <a:pt x="45212" y="571500"/>
                </a:lnTo>
                <a:lnTo>
                  <a:pt x="45847" y="571500"/>
                </a:lnTo>
                <a:lnTo>
                  <a:pt x="85115" y="549148"/>
                </a:lnTo>
                <a:lnTo>
                  <a:pt x="206375" y="421005"/>
                </a:lnTo>
                <a:lnTo>
                  <a:pt x="212090" y="425069"/>
                </a:lnTo>
                <a:lnTo>
                  <a:pt x="218821" y="427228"/>
                </a:lnTo>
                <a:lnTo>
                  <a:pt x="225806" y="427228"/>
                </a:lnTo>
                <a:lnTo>
                  <a:pt x="232168" y="426618"/>
                </a:lnTo>
                <a:lnTo>
                  <a:pt x="238379" y="424751"/>
                </a:lnTo>
                <a:lnTo>
                  <a:pt x="244195" y="421665"/>
                </a:lnTo>
                <a:lnTo>
                  <a:pt x="244983" y="421005"/>
                </a:lnTo>
                <a:lnTo>
                  <a:pt x="249428" y="417322"/>
                </a:lnTo>
                <a:lnTo>
                  <a:pt x="262204" y="404749"/>
                </a:lnTo>
                <a:lnTo>
                  <a:pt x="265176" y="401828"/>
                </a:lnTo>
                <a:lnTo>
                  <a:pt x="287286" y="411378"/>
                </a:lnTo>
                <a:lnTo>
                  <a:pt x="310616" y="418388"/>
                </a:lnTo>
                <a:lnTo>
                  <a:pt x="334987" y="422706"/>
                </a:lnTo>
                <a:lnTo>
                  <a:pt x="360172" y="424180"/>
                </a:lnTo>
                <a:lnTo>
                  <a:pt x="408851" y="418579"/>
                </a:lnTo>
                <a:lnTo>
                  <a:pt x="453580" y="402602"/>
                </a:lnTo>
                <a:lnTo>
                  <a:pt x="493052" y="377545"/>
                </a:lnTo>
                <a:lnTo>
                  <a:pt x="525995" y="344678"/>
                </a:lnTo>
                <a:lnTo>
                  <a:pt x="551116" y="305295"/>
                </a:lnTo>
                <a:lnTo>
                  <a:pt x="567143" y="260680"/>
                </a:lnTo>
                <a:lnTo>
                  <a:pt x="572770" y="2120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340BB3FE-9A46-07D7-27FC-CEBCD074C83B}"/>
              </a:ext>
            </a:extLst>
          </p:cNvPr>
          <p:cNvSpPr/>
          <p:nvPr/>
        </p:nvSpPr>
        <p:spPr>
          <a:xfrm>
            <a:off x="7427436" y="951947"/>
            <a:ext cx="1083945" cy="768350"/>
          </a:xfrm>
          <a:custGeom>
            <a:avLst/>
            <a:gdLst/>
            <a:ahLst/>
            <a:cxnLst/>
            <a:rect l="l" t="t" r="r" b="b"/>
            <a:pathLst>
              <a:path w="1083945" h="768350">
                <a:moveTo>
                  <a:pt x="1083564" y="0"/>
                </a:moveTo>
                <a:lnTo>
                  <a:pt x="384048" y="0"/>
                </a:lnTo>
                <a:lnTo>
                  <a:pt x="335876" y="2992"/>
                </a:lnTo>
                <a:lnTo>
                  <a:pt x="289489" y="11730"/>
                </a:lnTo>
                <a:lnTo>
                  <a:pt x="245248" y="25852"/>
                </a:lnTo>
                <a:lnTo>
                  <a:pt x="203511" y="44999"/>
                </a:lnTo>
                <a:lnTo>
                  <a:pt x="164639" y="68812"/>
                </a:lnTo>
                <a:lnTo>
                  <a:pt x="128991" y="96929"/>
                </a:lnTo>
                <a:lnTo>
                  <a:pt x="96929" y="128991"/>
                </a:lnTo>
                <a:lnTo>
                  <a:pt x="68812" y="164639"/>
                </a:lnTo>
                <a:lnTo>
                  <a:pt x="44999" y="203511"/>
                </a:lnTo>
                <a:lnTo>
                  <a:pt x="25852" y="245248"/>
                </a:lnTo>
                <a:lnTo>
                  <a:pt x="11730" y="289489"/>
                </a:lnTo>
                <a:lnTo>
                  <a:pt x="2992" y="335876"/>
                </a:lnTo>
                <a:lnTo>
                  <a:pt x="0" y="384048"/>
                </a:lnTo>
                <a:lnTo>
                  <a:pt x="0" y="768095"/>
                </a:lnTo>
                <a:lnTo>
                  <a:pt x="699516" y="768095"/>
                </a:lnTo>
                <a:lnTo>
                  <a:pt x="747687" y="765103"/>
                </a:lnTo>
                <a:lnTo>
                  <a:pt x="794074" y="756365"/>
                </a:lnTo>
                <a:lnTo>
                  <a:pt x="838315" y="742243"/>
                </a:lnTo>
                <a:lnTo>
                  <a:pt x="880052" y="723096"/>
                </a:lnTo>
                <a:lnTo>
                  <a:pt x="918924" y="699283"/>
                </a:lnTo>
                <a:lnTo>
                  <a:pt x="954572" y="671166"/>
                </a:lnTo>
                <a:lnTo>
                  <a:pt x="986634" y="639104"/>
                </a:lnTo>
                <a:lnTo>
                  <a:pt x="1014751" y="603456"/>
                </a:lnTo>
                <a:lnTo>
                  <a:pt x="1038564" y="564584"/>
                </a:lnTo>
                <a:lnTo>
                  <a:pt x="1057711" y="522847"/>
                </a:lnTo>
                <a:lnTo>
                  <a:pt x="1071833" y="478606"/>
                </a:lnTo>
                <a:lnTo>
                  <a:pt x="1080571" y="432219"/>
                </a:lnTo>
                <a:lnTo>
                  <a:pt x="1083564" y="384048"/>
                </a:lnTo>
                <a:lnTo>
                  <a:pt x="1083564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96503E33-0502-D622-FDA8-6301916EC56E}"/>
              </a:ext>
            </a:extLst>
          </p:cNvPr>
          <p:cNvSpPr/>
          <p:nvPr/>
        </p:nvSpPr>
        <p:spPr>
          <a:xfrm>
            <a:off x="7683023" y="1050372"/>
            <a:ext cx="572770" cy="571500"/>
          </a:xfrm>
          <a:custGeom>
            <a:avLst/>
            <a:gdLst/>
            <a:ahLst/>
            <a:cxnLst/>
            <a:rect l="l" t="t" r="r" b="b"/>
            <a:pathLst>
              <a:path w="572770" h="571500">
                <a:moveTo>
                  <a:pt x="281686" y="169672"/>
                </a:moveTo>
                <a:lnTo>
                  <a:pt x="276606" y="164592"/>
                </a:lnTo>
                <a:lnTo>
                  <a:pt x="270256" y="164592"/>
                </a:lnTo>
                <a:lnTo>
                  <a:pt x="263906" y="164592"/>
                </a:lnTo>
                <a:lnTo>
                  <a:pt x="258826" y="169672"/>
                </a:lnTo>
                <a:lnTo>
                  <a:pt x="258826" y="182245"/>
                </a:lnTo>
                <a:lnTo>
                  <a:pt x="263906" y="187452"/>
                </a:lnTo>
                <a:lnTo>
                  <a:pt x="276606" y="187452"/>
                </a:lnTo>
                <a:lnTo>
                  <a:pt x="281686" y="182245"/>
                </a:lnTo>
                <a:lnTo>
                  <a:pt x="281686" y="169672"/>
                </a:lnTo>
                <a:close/>
              </a:path>
              <a:path w="572770" h="571500">
                <a:moveTo>
                  <a:pt x="322834" y="305308"/>
                </a:moveTo>
                <a:lnTo>
                  <a:pt x="317881" y="300228"/>
                </a:lnTo>
                <a:lnTo>
                  <a:pt x="312166" y="300228"/>
                </a:lnTo>
                <a:lnTo>
                  <a:pt x="306324" y="300228"/>
                </a:lnTo>
                <a:lnTo>
                  <a:pt x="301498" y="305308"/>
                </a:lnTo>
                <a:lnTo>
                  <a:pt x="301498" y="317881"/>
                </a:lnTo>
                <a:lnTo>
                  <a:pt x="306324" y="323088"/>
                </a:lnTo>
                <a:lnTo>
                  <a:pt x="317881" y="323088"/>
                </a:lnTo>
                <a:lnTo>
                  <a:pt x="322834" y="317881"/>
                </a:lnTo>
                <a:lnTo>
                  <a:pt x="322834" y="305308"/>
                </a:lnTo>
                <a:close/>
              </a:path>
              <a:path w="572770" h="571500">
                <a:moveTo>
                  <a:pt x="409702" y="206375"/>
                </a:moveTo>
                <a:lnTo>
                  <a:pt x="404622" y="201422"/>
                </a:lnTo>
                <a:lnTo>
                  <a:pt x="394589" y="201422"/>
                </a:lnTo>
                <a:lnTo>
                  <a:pt x="394462" y="186055"/>
                </a:lnTo>
                <a:lnTo>
                  <a:pt x="394081" y="184023"/>
                </a:lnTo>
                <a:lnTo>
                  <a:pt x="404368" y="178181"/>
                </a:lnTo>
                <a:lnTo>
                  <a:pt x="406146" y="171323"/>
                </a:lnTo>
                <a:lnTo>
                  <a:pt x="401066" y="162433"/>
                </a:lnTo>
                <a:lnTo>
                  <a:pt x="397256" y="160401"/>
                </a:lnTo>
                <a:lnTo>
                  <a:pt x="391414" y="160401"/>
                </a:lnTo>
                <a:lnTo>
                  <a:pt x="389509" y="160909"/>
                </a:lnTo>
                <a:lnTo>
                  <a:pt x="382778" y="164719"/>
                </a:lnTo>
                <a:lnTo>
                  <a:pt x="379730" y="162052"/>
                </a:lnTo>
                <a:lnTo>
                  <a:pt x="376047" y="160020"/>
                </a:lnTo>
                <a:lnTo>
                  <a:pt x="372110" y="158496"/>
                </a:lnTo>
                <a:lnTo>
                  <a:pt x="372110" y="146812"/>
                </a:lnTo>
                <a:lnTo>
                  <a:pt x="367030" y="141732"/>
                </a:lnTo>
                <a:lnTo>
                  <a:pt x="360934" y="141732"/>
                </a:lnTo>
                <a:lnTo>
                  <a:pt x="354711" y="141732"/>
                </a:lnTo>
                <a:lnTo>
                  <a:pt x="349631" y="146812"/>
                </a:lnTo>
                <a:lnTo>
                  <a:pt x="349631" y="158496"/>
                </a:lnTo>
                <a:lnTo>
                  <a:pt x="345694" y="159893"/>
                </a:lnTo>
                <a:lnTo>
                  <a:pt x="342138" y="162052"/>
                </a:lnTo>
                <a:lnTo>
                  <a:pt x="338963" y="164719"/>
                </a:lnTo>
                <a:lnTo>
                  <a:pt x="332232" y="160909"/>
                </a:lnTo>
                <a:lnTo>
                  <a:pt x="330327" y="160401"/>
                </a:lnTo>
                <a:lnTo>
                  <a:pt x="324612" y="160401"/>
                </a:lnTo>
                <a:lnTo>
                  <a:pt x="320802" y="162433"/>
                </a:lnTo>
                <a:lnTo>
                  <a:pt x="315468" y="171323"/>
                </a:lnTo>
                <a:lnTo>
                  <a:pt x="317373" y="178181"/>
                </a:lnTo>
                <a:lnTo>
                  <a:pt x="327787" y="184023"/>
                </a:lnTo>
                <a:lnTo>
                  <a:pt x="327152" y="188087"/>
                </a:lnTo>
                <a:lnTo>
                  <a:pt x="327152" y="201422"/>
                </a:lnTo>
                <a:lnTo>
                  <a:pt x="317246" y="201422"/>
                </a:lnTo>
                <a:lnTo>
                  <a:pt x="312166" y="206375"/>
                </a:lnTo>
                <a:lnTo>
                  <a:pt x="312166" y="218694"/>
                </a:lnTo>
                <a:lnTo>
                  <a:pt x="317246" y="223774"/>
                </a:lnTo>
                <a:lnTo>
                  <a:pt x="327152" y="223774"/>
                </a:lnTo>
                <a:lnTo>
                  <a:pt x="327152" y="236982"/>
                </a:lnTo>
                <a:lnTo>
                  <a:pt x="327787" y="241046"/>
                </a:lnTo>
                <a:lnTo>
                  <a:pt x="317373" y="247015"/>
                </a:lnTo>
                <a:lnTo>
                  <a:pt x="315595" y="253746"/>
                </a:lnTo>
                <a:lnTo>
                  <a:pt x="320802" y="262763"/>
                </a:lnTo>
                <a:lnTo>
                  <a:pt x="324485" y="264795"/>
                </a:lnTo>
                <a:lnTo>
                  <a:pt x="330327" y="264795"/>
                </a:lnTo>
                <a:lnTo>
                  <a:pt x="332232" y="264287"/>
                </a:lnTo>
                <a:lnTo>
                  <a:pt x="338963" y="260350"/>
                </a:lnTo>
                <a:lnTo>
                  <a:pt x="342138" y="263017"/>
                </a:lnTo>
                <a:lnTo>
                  <a:pt x="345694" y="265176"/>
                </a:lnTo>
                <a:lnTo>
                  <a:pt x="349631" y="266573"/>
                </a:lnTo>
                <a:lnTo>
                  <a:pt x="349631" y="278384"/>
                </a:lnTo>
                <a:lnTo>
                  <a:pt x="354711" y="283464"/>
                </a:lnTo>
                <a:lnTo>
                  <a:pt x="367030" y="283464"/>
                </a:lnTo>
                <a:lnTo>
                  <a:pt x="372110" y="278384"/>
                </a:lnTo>
                <a:lnTo>
                  <a:pt x="372110" y="266573"/>
                </a:lnTo>
                <a:lnTo>
                  <a:pt x="376047" y="265176"/>
                </a:lnTo>
                <a:lnTo>
                  <a:pt x="379730" y="263017"/>
                </a:lnTo>
                <a:lnTo>
                  <a:pt x="382778" y="260350"/>
                </a:lnTo>
                <a:lnTo>
                  <a:pt x="389509" y="264287"/>
                </a:lnTo>
                <a:lnTo>
                  <a:pt x="391414" y="264795"/>
                </a:lnTo>
                <a:lnTo>
                  <a:pt x="397256" y="264795"/>
                </a:lnTo>
                <a:lnTo>
                  <a:pt x="400939" y="262763"/>
                </a:lnTo>
                <a:lnTo>
                  <a:pt x="406273" y="253746"/>
                </a:lnTo>
                <a:lnTo>
                  <a:pt x="404368" y="247015"/>
                </a:lnTo>
                <a:lnTo>
                  <a:pt x="394081" y="241046"/>
                </a:lnTo>
                <a:lnTo>
                  <a:pt x="394589" y="236982"/>
                </a:lnTo>
                <a:lnTo>
                  <a:pt x="394589" y="223774"/>
                </a:lnTo>
                <a:lnTo>
                  <a:pt x="404622" y="223774"/>
                </a:lnTo>
                <a:lnTo>
                  <a:pt x="409702" y="218694"/>
                </a:lnTo>
                <a:lnTo>
                  <a:pt x="409702" y="206375"/>
                </a:lnTo>
                <a:close/>
              </a:path>
              <a:path w="572770" h="571500">
                <a:moveTo>
                  <a:pt x="434086" y="113284"/>
                </a:moveTo>
                <a:lnTo>
                  <a:pt x="429006" y="108204"/>
                </a:lnTo>
                <a:lnTo>
                  <a:pt x="422656" y="108204"/>
                </a:lnTo>
                <a:lnTo>
                  <a:pt x="416306" y="108204"/>
                </a:lnTo>
                <a:lnTo>
                  <a:pt x="411226" y="113284"/>
                </a:lnTo>
                <a:lnTo>
                  <a:pt x="411226" y="125857"/>
                </a:lnTo>
                <a:lnTo>
                  <a:pt x="416306" y="131064"/>
                </a:lnTo>
                <a:lnTo>
                  <a:pt x="429006" y="131064"/>
                </a:lnTo>
                <a:lnTo>
                  <a:pt x="434086" y="125857"/>
                </a:lnTo>
                <a:lnTo>
                  <a:pt x="434086" y="113284"/>
                </a:lnTo>
                <a:close/>
              </a:path>
              <a:path w="572770" h="571500">
                <a:moveTo>
                  <a:pt x="455422" y="238252"/>
                </a:moveTo>
                <a:lnTo>
                  <a:pt x="450215" y="233172"/>
                </a:lnTo>
                <a:lnTo>
                  <a:pt x="443992" y="233172"/>
                </a:lnTo>
                <a:lnTo>
                  <a:pt x="437642" y="233172"/>
                </a:lnTo>
                <a:lnTo>
                  <a:pt x="432562" y="238252"/>
                </a:lnTo>
                <a:lnTo>
                  <a:pt x="432562" y="250825"/>
                </a:lnTo>
                <a:lnTo>
                  <a:pt x="437642" y="256032"/>
                </a:lnTo>
                <a:lnTo>
                  <a:pt x="450215" y="256032"/>
                </a:lnTo>
                <a:lnTo>
                  <a:pt x="455422" y="250825"/>
                </a:lnTo>
                <a:lnTo>
                  <a:pt x="455422" y="238252"/>
                </a:lnTo>
                <a:close/>
              </a:path>
              <a:path w="572770" h="571500">
                <a:moveTo>
                  <a:pt x="528574" y="211836"/>
                </a:moveTo>
                <a:lnTo>
                  <a:pt x="522566" y="167322"/>
                </a:lnTo>
                <a:lnTo>
                  <a:pt x="506222" y="128651"/>
                </a:lnTo>
                <a:lnTo>
                  <a:pt x="506222" y="211836"/>
                </a:lnTo>
                <a:lnTo>
                  <a:pt x="498792" y="257721"/>
                </a:lnTo>
                <a:lnTo>
                  <a:pt x="478116" y="297599"/>
                </a:lnTo>
                <a:lnTo>
                  <a:pt x="446633" y="329069"/>
                </a:lnTo>
                <a:lnTo>
                  <a:pt x="406755" y="349707"/>
                </a:lnTo>
                <a:lnTo>
                  <a:pt x="360934" y="357124"/>
                </a:lnTo>
                <a:lnTo>
                  <a:pt x="315048" y="349707"/>
                </a:lnTo>
                <a:lnTo>
                  <a:pt x="275170" y="329069"/>
                </a:lnTo>
                <a:lnTo>
                  <a:pt x="243700" y="297599"/>
                </a:lnTo>
                <a:lnTo>
                  <a:pt x="223062" y="257721"/>
                </a:lnTo>
                <a:lnTo>
                  <a:pt x="215646" y="211836"/>
                </a:lnTo>
                <a:lnTo>
                  <a:pt x="223062" y="165963"/>
                </a:lnTo>
                <a:lnTo>
                  <a:pt x="243700" y="126085"/>
                </a:lnTo>
                <a:lnTo>
                  <a:pt x="275170" y="94615"/>
                </a:lnTo>
                <a:lnTo>
                  <a:pt x="315048" y="73977"/>
                </a:lnTo>
                <a:lnTo>
                  <a:pt x="360934" y="66548"/>
                </a:lnTo>
                <a:lnTo>
                  <a:pt x="406806" y="73977"/>
                </a:lnTo>
                <a:lnTo>
                  <a:pt x="446684" y="94615"/>
                </a:lnTo>
                <a:lnTo>
                  <a:pt x="478155" y="126085"/>
                </a:lnTo>
                <a:lnTo>
                  <a:pt x="498805" y="165963"/>
                </a:lnTo>
                <a:lnTo>
                  <a:pt x="506222" y="211836"/>
                </a:lnTo>
                <a:lnTo>
                  <a:pt x="506222" y="128651"/>
                </a:lnTo>
                <a:lnTo>
                  <a:pt x="479425" y="93345"/>
                </a:lnTo>
                <a:lnTo>
                  <a:pt x="445477" y="67119"/>
                </a:lnTo>
                <a:lnTo>
                  <a:pt x="405447" y="50203"/>
                </a:lnTo>
                <a:lnTo>
                  <a:pt x="360934" y="44196"/>
                </a:lnTo>
                <a:lnTo>
                  <a:pt x="316445" y="50203"/>
                </a:lnTo>
                <a:lnTo>
                  <a:pt x="276428" y="67119"/>
                </a:lnTo>
                <a:lnTo>
                  <a:pt x="242481" y="93345"/>
                </a:lnTo>
                <a:lnTo>
                  <a:pt x="216230" y="127292"/>
                </a:lnTo>
                <a:lnTo>
                  <a:pt x="199288" y="167322"/>
                </a:lnTo>
                <a:lnTo>
                  <a:pt x="193294" y="211836"/>
                </a:lnTo>
                <a:lnTo>
                  <a:pt x="199288" y="256362"/>
                </a:lnTo>
                <a:lnTo>
                  <a:pt x="216230" y="296392"/>
                </a:lnTo>
                <a:lnTo>
                  <a:pt x="242481" y="330327"/>
                </a:lnTo>
                <a:lnTo>
                  <a:pt x="276428" y="356565"/>
                </a:lnTo>
                <a:lnTo>
                  <a:pt x="316445" y="373481"/>
                </a:lnTo>
                <a:lnTo>
                  <a:pt x="360934" y="379476"/>
                </a:lnTo>
                <a:lnTo>
                  <a:pt x="405447" y="373481"/>
                </a:lnTo>
                <a:lnTo>
                  <a:pt x="444144" y="357124"/>
                </a:lnTo>
                <a:lnTo>
                  <a:pt x="445477" y="356565"/>
                </a:lnTo>
                <a:lnTo>
                  <a:pt x="479425" y="330327"/>
                </a:lnTo>
                <a:lnTo>
                  <a:pt x="505650" y="296392"/>
                </a:lnTo>
                <a:lnTo>
                  <a:pt x="522566" y="256362"/>
                </a:lnTo>
                <a:lnTo>
                  <a:pt x="528574" y="211836"/>
                </a:lnTo>
                <a:close/>
              </a:path>
              <a:path w="572770" h="571500">
                <a:moveTo>
                  <a:pt x="572770" y="212090"/>
                </a:moveTo>
                <a:lnTo>
                  <a:pt x="567143" y="163512"/>
                </a:lnTo>
                <a:lnTo>
                  <a:pt x="551116" y="118897"/>
                </a:lnTo>
                <a:lnTo>
                  <a:pt x="550418" y="117805"/>
                </a:lnTo>
                <a:lnTo>
                  <a:pt x="550418" y="212090"/>
                </a:lnTo>
                <a:lnTo>
                  <a:pt x="543598" y="262445"/>
                </a:lnTo>
                <a:lnTo>
                  <a:pt x="524395" y="307746"/>
                </a:lnTo>
                <a:lnTo>
                  <a:pt x="494626" y="346163"/>
                </a:lnTo>
                <a:lnTo>
                  <a:pt x="456107" y="375869"/>
                </a:lnTo>
                <a:lnTo>
                  <a:pt x="410679" y="395033"/>
                </a:lnTo>
                <a:lnTo>
                  <a:pt x="360172" y="401828"/>
                </a:lnTo>
                <a:lnTo>
                  <a:pt x="309702" y="395033"/>
                </a:lnTo>
                <a:lnTo>
                  <a:pt x="264312" y="375869"/>
                </a:lnTo>
                <a:lnTo>
                  <a:pt x="244856" y="360857"/>
                </a:lnTo>
                <a:lnTo>
                  <a:pt x="244856" y="390271"/>
                </a:lnTo>
                <a:lnTo>
                  <a:pt x="233553" y="401447"/>
                </a:lnTo>
                <a:lnTo>
                  <a:pt x="231521" y="403606"/>
                </a:lnTo>
                <a:lnTo>
                  <a:pt x="228600" y="404749"/>
                </a:lnTo>
                <a:lnTo>
                  <a:pt x="222631" y="404749"/>
                </a:lnTo>
                <a:lnTo>
                  <a:pt x="219837" y="403606"/>
                </a:lnTo>
                <a:lnTo>
                  <a:pt x="197929" y="381762"/>
                </a:lnTo>
                <a:lnTo>
                  <a:pt x="190119" y="373976"/>
                </a:lnTo>
                <a:lnTo>
                  <a:pt x="190119" y="405638"/>
                </a:lnTo>
                <a:lnTo>
                  <a:pt x="60325" y="542798"/>
                </a:lnTo>
                <a:lnTo>
                  <a:pt x="56642" y="546862"/>
                </a:lnTo>
                <a:lnTo>
                  <a:pt x="51308" y="549148"/>
                </a:lnTo>
                <a:lnTo>
                  <a:pt x="38989" y="549148"/>
                </a:lnTo>
                <a:lnTo>
                  <a:pt x="33147" y="546735"/>
                </a:lnTo>
                <a:lnTo>
                  <a:pt x="24638" y="538226"/>
                </a:lnTo>
                <a:lnTo>
                  <a:pt x="22225" y="532257"/>
                </a:lnTo>
                <a:lnTo>
                  <a:pt x="22479" y="520446"/>
                </a:lnTo>
                <a:lnTo>
                  <a:pt x="24638" y="515112"/>
                </a:lnTo>
                <a:lnTo>
                  <a:pt x="28702" y="511175"/>
                </a:lnTo>
                <a:lnTo>
                  <a:pt x="166243" y="381762"/>
                </a:lnTo>
                <a:lnTo>
                  <a:pt x="190119" y="405638"/>
                </a:lnTo>
                <a:lnTo>
                  <a:pt x="190119" y="373976"/>
                </a:lnTo>
                <a:lnTo>
                  <a:pt x="170307" y="354203"/>
                </a:lnTo>
                <a:lnTo>
                  <a:pt x="165862" y="349885"/>
                </a:lnTo>
                <a:lnTo>
                  <a:pt x="165862" y="342773"/>
                </a:lnTo>
                <a:lnTo>
                  <a:pt x="170307" y="338455"/>
                </a:lnTo>
                <a:lnTo>
                  <a:pt x="181483" y="327152"/>
                </a:lnTo>
                <a:lnTo>
                  <a:pt x="194792" y="345376"/>
                </a:lnTo>
                <a:lnTo>
                  <a:pt x="209880" y="362051"/>
                </a:lnTo>
                <a:lnTo>
                  <a:pt x="226606" y="377063"/>
                </a:lnTo>
                <a:lnTo>
                  <a:pt x="244856" y="390271"/>
                </a:lnTo>
                <a:lnTo>
                  <a:pt x="244856" y="360857"/>
                </a:lnTo>
                <a:lnTo>
                  <a:pt x="225818" y="346163"/>
                </a:lnTo>
                <a:lnTo>
                  <a:pt x="211099" y="327152"/>
                </a:lnTo>
                <a:lnTo>
                  <a:pt x="196049" y="307746"/>
                </a:lnTo>
                <a:lnTo>
                  <a:pt x="176847" y="262445"/>
                </a:lnTo>
                <a:lnTo>
                  <a:pt x="170053" y="212090"/>
                </a:lnTo>
                <a:lnTo>
                  <a:pt x="176847" y="161747"/>
                </a:lnTo>
                <a:lnTo>
                  <a:pt x="196049" y="116446"/>
                </a:lnTo>
                <a:lnTo>
                  <a:pt x="225818" y="78028"/>
                </a:lnTo>
                <a:lnTo>
                  <a:pt x="264312" y="48323"/>
                </a:lnTo>
                <a:lnTo>
                  <a:pt x="309702" y="29159"/>
                </a:lnTo>
                <a:lnTo>
                  <a:pt x="360172" y="22352"/>
                </a:lnTo>
                <a:lnTo>
                  <a:pt x="410641" y="29159"/>
                </a:lnTo>
                <a:lnTo>
                  <a:pt x="456057" y="48323"/>
                </a:lnTo>
                <a:lnTo>
                  <a:pt x="494576" y="78028"/>
                </a:lnTo>
                <a:lnTo>
                  <a:pt x="524370" y="116446"/>
                </a:lnTo>
                <a:lnTo>
                  <a:pt x="543598" y="161747"/>
                </a:lnTo>
                <a:lnTo>
                  <a:pt x="550418" y="212090"/>
                </a:lnTo>
                <a:lnTo>
                  <a:pt x="550418" y="117805"/>
                </a:lnTo>
                <a:lnTo>
                  <a:pt x="525995" y="79514"/>
                </a:lnTo>
                <a:lnTo>
                  <a:pt x="493052" y="46647"/>
                </a:lnTo>
                <a:lnTo>
                  <a:pt x="454787" y="22352"/>
                </a:lnTo>
                <a:lnTo>
                  <a:pt x="408851" y="5613"/>
                </a:lnTo>
                <a:lnTo>
                  <a:pt x="360172" y="0"/>
                </a:lnTo>
                <a:lnTo>
                  <a:pt x="311480" y="5613"/>
                </a:lnTo>
                <a:lnTo>
                  <a:pt x="266750" y="21590"/>
                </a:lnTo>
                <a:lnTo>
                  <a:pt x="227279" y="46647"/>
                </a:lnTo>
                <a:lnTo>
                  <a:pt x="194335" y="79514"/>
                </a:lnTo>
                <a:lnTo>
                  <a:pt x="169214" y="118897"/>
                </a:lnTo>
                <a:lnTo>
                  <a:pt x="153187" y="163512"/>
                </a:lnTo>
                <a:lnTo>
                  <a:pt x="147574" y="212090"/>
                </a:lnTo>
                <a:lnTo>
                  <a:pt x="149085" y="237261"/>
                </a:lnTo>
                <a:lnTo>
                  <a:pt x="153479" y="261581"/>
                </a:lnTo>
                <a:lnTo>
                  <a:pt x="160528" y="284873"/>
                </a:lnTo>
                <a:lnTo>
                  <a:pt x="170053" y="306959"/>
                </a:lnTo>
                <a:lnTo>
                  <a:pt x="154432" y="322580"/>
                </a:lnTo>
                <a:lnTo>
                  <a:pt x="147612" y="332460"/>
                </a:lnTo>
                <a:lnTo>
                  <a:pt x="144729" y="343636"/>
                </a:lnTo>
                <a:lnTo>
                  <a:pt x="145757" y="355053"/>
                </a:lnTo>
                <a:lnTo>
                  <a:pt x="150749" y="365633"/>
                </a:lnTo>
                <a:lnTo>
                  <a:pt x="13335" y="494919"/>
                </a:lnTo>
                <a:lnTo>
                  <a:pt x="7658" y="501497"/>
                </a:lnTo>
                <a:lnTo>
                  <a:pt x="3467" y="508927"/>
                </a:lnTo>
                <a:lnTo>
                  <a:pt x="876" y="517067"/>
                </a:lnTo>
                <a:lnTo>
                  <a:pt x="0" y="525780"/>
                </a:lnTo>
                <a:lnTo>
                  <a:pt x="736" y="534746"/>
                </a:lnTo>
                <a:lnTo>
                  <a:pt x="27774" y="568058"/>
                </a:lnTo>
                <a:lnTo>
                  <a:pt x="45212" y="571500"/>
                </a:lnTo>
                <a:lnTo>
                  <a:pt x="45847" y="571500"/>
                </a:lnTo>
                <a:lnTo>
                  <a:pt x="85115" y="549148"/>
                </a:lnTo>
                <a:lnTo>
                  <a:pt x="206375" y="421005"/>
                </a:lnTo>
                <a:lnTo>
                  <a:pt x="212090" y="425069"/>
                </a:lnTo>
                <a:lnTo>
                  <a:pt x="218821" y="427228"/>
                </a:lnTo>
                <a:lnTo>
                  <a:pt x="225806" y="427228"/>
                </a:lnTo>
                <a:lnTo>
                  <a:pt x="232168" y="426618"/>
                </a:lnTo>
                <a:lnTo>
                  <a:pt x="238379" y="424751"/>
                </a:lnTo>
                <a:lnTo>
                  <a:pt x="244195" y="421665"/>
                </a:lnTo>
                <a:lnTo>
                  <a:pt x="244983" y="421005"/>
                </a:lnTo>
                <a:lnTo>
                  <a:pt x="249428" y="417322"/>
                </a:lnTo>
                <a:lnTo>
                  <a:pt x="262204" y="404749"/>
                </a:lnTo>
                <a:lnTo>
                  <a:pt x="265176" y="401828"/>
                </a:lnTo>
                <a:lnTo>
                  <a:pt x="287286" y="411378"/>
                </a:lnTo>
                <a:lnTo>
                  <a:pt x="310616" y="418388"/>
                </a:lnTo>
                <a:lnTo>
                  <a:pt x="334987" y="422706"/>
                </a:lnTo>
                <a:lnTo>
                  <a:pt x="360172" y="424180"/>
                </a:lnTo>
                <a:lnTo>
                  <a:pt x="408851" y="418579"/>
                </a:lnTo>
                <a:lnTo>
                  <a:pt x="453580" y="402602"/>
                </a:lnTo>
                <a:lnTo>
                  <a:pt x="493052" y="377545"/>
                </a:lnTo>
                <a:lnTo>
                  <a:pt x="525995" y="344678"/>
                </a:lnTo>
                <a:lnTo>
                  <a:pt x="551116" y="305295"/>
                </a:lnTo>
                <a:lnTo>
                  <a:pt x="567143" y="260680"/>
                </a:lnTo>
                <a:lnTo>
                  <a:pt x="572770" y="2120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8455" y="1084021"/>
            <a:ext cx="2670175" cy="594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20" dirty="0"/>
              <a:t>OBJETIV</a:t>
            </a:r>
            <a:r>
              <a:rPr spc="-50" dirty="0"/>
              <a:t>O</a:t>
            </a:r>
            <a:r>
              <a:rPr spc="-175" dirty="0"/>
              <a:t>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78455" y="1155079"/>
            <a:ext cx="6797675" cy="4736361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200000"/>
              </a:lnSpc>
              <a:spcBef>
                <a:spcPts val="1280"/>
              </a:spcBef>
            </a:pPr>
            <a:r>
              <a:rPr spc="5" dirty="0"/>
              <a:t>Colaboración</a:t>
            </a:r>
            <a:r>
              <a:rPr spc="-70" dirty="0"/>
              <a:t> </a:t>
            </a:r>
            <a:r>
              <a:rPr spc="-10" dirty="0"/>
              <a:t>público-privada</a:t>
            </a:r>
            <a:endParaRPr lang="es-ES" spc="-10" dirty="0"/>
          </a:p>
          <a:p>
            <a:pPr marL="12700">
              <a:lnSpc>
                <a:spcPct val="200000"/>
              </a:lnSpc>
              <a:spcBef>
                <a:spcPts val="1280"/>
              </a:spcBef>
            </a:pPr>
            <a:r>
              <a:rPr lang="es-ES" sz="2400" b="0" spc="-10" dirty="0">
                <a:solidFill>
                  <a:srgbClr val="FFFFFF"/>
                </a:solidFill>
                <a:latin typeface="Calibri"/>
                <a:cs typeface="Calibri"/>
              </a:rPr>
              <a:t>    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Homogeneizar</a:t>
            </a:r>
            <a:r>
              <a:rPr sz="2400" b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r>
              <a:rPr sz="2400" b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b="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comunidades</a:t>
            </a:r>
            <a:r>
              <a:rPr sz="2400" b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autónomas</a:t>
            </a:r>
            <a:endParaRPr sz="2400" dirty="0">
              <a:latin typeface="Calibri"/>
              <a:cs typeface="Calibri"/>
            </a:endParaRPr>
          </a:p>
          <a:p>
            <a:pPr marL="323215">
              <a:lnSpc>
                <a:spcPct val="200000"/>
              </a:lnSpc>
            </a:pP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Potenciar</a:t>
            </a:r>
            <a:r>
              <a:rPr sz="2400" b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b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colaboración</a:t>
            </a:r>
            <a:r>
              <a:rPr sz="2400" b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público-privada</a:t>
            </a:r>
            <a:endParaRPr sz="2400" dirty="0">
              <a:latin typeface="Calibri"/>
              <a:cs typeface="Calibri"/>
            </a:endParaRPr>
          </a:p>
          <a:p>
            <a:pPr marL="323215" marR="1601470">
              <a:lnSpc>
                <a:spcPct val="200000"/>
              </a:lnSpc>
              <a:spcBef>
                <a:spcPts val="10"/>
              </a:spcBef>
            </a:pPr>
            <a:r>
              <a:rPr sz="2400" b="0" spc="-5" dirty="0" err="1">
                <a:solidFill>
                  <a:srgbClr val="FFFFFF"/>
                </a:solidFill>
                <a:latin typeface="Calibri"/>
                <a:cs typeface="Calibri"/>
              </a:rPr>
              <a:t>Mejora</a:t>
            </a:r>
            <a:r>
              <a:rPr lang="es-ES" sz="2400" b="0" spc="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Calibri"/>
                <a:cs typeface="Calibri"/>
              </a:rPr>
              <a:t>condiciones</a:t>
            </a:r>
            <a:r>
              <a:rPr lang="es-ES" sz="2400" b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Calibri"/>
                <a:cs typeface="Calibri"/>
              </a:rPr>
              <a:t>conciertos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Defensa</a:t>
            </a:r>
            <a:r>
              <a:rPr sz="2400" b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b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mutualismo</a:t>
            </a:r>
            <a:r>
              <a:rPr sz="2400" b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administrativo </a:t>
            </a:r>
            <a:r>
              <a:rPr sz="2400" b="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Defensa</a:t>
            </a:r>
            <a:r>
              <a:rPr sz="2400" b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b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"/>
                <a:cs typeface="Calibri"/>
              </a:rPr>
              <a:t>imagen</a:t>
            </a:r>
            <a:r>
              <a:rPr sz="2400" b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400" b="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Calibri"/>
                <a:cs typeface="Calibri"/>
              </a:rPr>
              <a:t>sector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9481" y="2618055"/>
            <a:ext cx="182203" cy="20129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79481" y="3361005"/>
            <a:ext cx="182203" cy="2012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79481" y="4103956"/>
            <a:ext cx="182203" cy="2012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4004" y="336804"/>
            <a:ext cx="1313688" cy="2773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79481" y="4846906"/>
            <a:ext cx="182203" cy="2012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5427" y="5589855"/>
            <a:ext cx="180861" cy="2013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0282" y="1003852"/>
            <a:ext cx="4090670" cy="1075294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765"/>
              </a:spcBef>
            </a:pPr>
            <a:r>
              <a:rPr spc="-40" dirty="0"/>
              <a:t>OBJETIVOS</a:t>
            </a:r>
            <a:br>
              <a:rPr lang="es-ES" spc="-40" dirty="0"/>
            </a:br>
            <a:r>
              <a:rPr sz="2650" spc="5" dirty="0">
                <a:solidFill>
                  <a:srgbClr val="001F5F"/>
                </a:solidFill>
                <a:latin typeface="Tahoma"/>
                <a:cs typeface="Tahoma"/>
              </a:rPr>
              <a:t>Profesionales</a:t>
            </a:r>
            <a:r>
              <a:rPr sz="265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spc="10" dirty="0">
                <a:solidFill>
                  <a:srgbClr val="001F5F"/>
                </a:solidFill>
                <a:latin typeface="Tahoma"/>
                <a:cs typeface="Tahoma"/>
              </a:rPr>
              <a:t>sanitarios</a:t>
            </a:r>
            <a:endParaRPr sz="265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21179" y="2558923"/>
            <a:ext cx="6784340" cy="315531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Escasez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profesionales:</a:t>
            </a:r>
            <a:endParaRPr sz="2400" dirty="0">
              <a:latin typeface="Calibri"/>
              <a:cs typeface="Calibri"/>
            </a:endParaRPr>
          </a:p>
          <a:p>
            <a:pPr marL="515620" indent="-161925">
              <a:lnSpc>
                <a:spcPct val="100000"/>
              </a:lnSpc>
              <a:spcBef>
                <a:spcPts val="195"/>
              </a:spcBef>
              <a:buChar char="-"/>
              <a:tabLst>
                <a:tab pos="51562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Aumentar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plazas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MIR</a:t>
            </a:r>
            <a:endParaRPr sz="2400" dirty="0">
              <a:latin typeface="Calibri"/>
              <a:cs typeface="Calibri"/>
            </a:endParaRPr>
          </a:p>
          <a:p>
            <a:pPr marL="515620" indent="-161925">
              <a:lnSpc>
                <a:spcPct val="100000"/>
              </a:lnSpc>
              <a:spcBef>
                <a:spcPts val="200"/>
              </a:spcBef>
              <a:buChar char="-"/>
              <a:tabLst>
                <a:tab pos="51562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Generar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nuevas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facultades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centros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universitarios</a:t>
            </a:r>
            <a:endParaRPr sz="2400" dirty="0">
              <a:latin typeface="Calibri"/>
              <a:cs typeface="Calibri"/>
            </a:endParaRPr>
          </a:p>
          <a:p>
            <a:pPr marL="515620" indent="-161925">
              <a:lnSpc>
                <a:spcPct val="100000"/>
              </a:lnSpc>
              <a:spcBef>
                <a:spcPts val="204"/>
              </a:spcBef>
              <a:buChar char="-"/>
              <a:tabLst>
                <a:tab pos="51562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Homologaciones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6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Intrusismo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Incompatibilidades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5397" y="2681269"/>
            <a:ext cx="180711" cy="20129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5321" y="5410200"/>
            <a:ext cx="180861" cy="19982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5397" y="4629848"/>
            <a:ext cx="180711" cy="2012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4004" y="336804"/>
            <a:ext cx="1313688" cy="2773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40" dirty="0"/>
              <a:t>OBJETIVOS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1646" y="1598055"/>
            <a:ext cx="7549553" cy="49822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92430" marR="135255" indent="-380365">
              <a:lnSpc>
                <a:spcPct val="116399"/>
              </a:lnSpc>
              <a:spcBef>
                <a:spcPts val="509"/>
              </a:spcBef>
            </a:pPr>
            <a:r>
              <a:rPr sz="2650" b="1" spc="-35" dirty="0">
                <a:solidFill>
                  <a:srgbClr val="001F5F"/>
                </a:solidFill>
                <a:latin typeface="Tahoma"/>
                <a:cs typeface="Tahoma"/>
              </a:rPr>
              <a:t>Inversione</a:t>
            </a:r>
            <a:r>
              <a:rPr sz="2650" b="1" spc="-25" dirty="0">
                <a:solidFill>
                  <a:srgbClr val="001F5F"/>
                </a:solidFill>
                <a:latin typeface="Tahoma"/>
                <a:cs typeface="Tahoma"/>
              </a:rPr>
              <a:t>s</a:t>
            </a:r>
            <a:r>
              <a:rPr sz="2650" b="1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dirty="0">
                <a:solidFill>
                  <a:srgbClr val="001F5F"/>
                </a:solidFill>
                <a:latin typeface="Tahoma"/>
                <a:cs typeface="Tahoma"/>
              </a:rPr>
              <a:t>e</a:t>
            </a:r>
            <a:r>
              <a:rPr sz="2650" b="1" spc="-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spc="-5" dirty="0">
                <a:solidFill>
                  <a:srgbClr val="001F5F"/>
                </a:solidFill>
                <a:latin typeface="Tahoma"/>
                <a:cs typeface="Tahoma"/>
              </a:rPr>
              <a:t>investigació</a:t>
            </a:r>
            <a:r>
              <a:rPr sz="2650" b="1" dirty="0">
                <a:solidFill>
                  <a:srgbClr val="001F5F"/>
                </a:solidFill>
                <a:latin typeface="Tahoma"/>
                <a:cs typeface="Tahoma"/>
              </a:rPr>
              <a:t>n</a:t>
            </a:r>
            <a:r>
              <a:rPr sz="2650" b="1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spc="-220" dirty="0">
                <a:solidFill>
                  <a:srgbClr val="001F5F"/>
                </a:solidFill>
                <a:latin typeface="Tahoma"/>
                <a:cs typeface="Tahoma"/>
              </a:rPr>
              <a:t>|</a:t>
            </a:r>
            <a:r>
              <a:rPr sz="2650" b="1" spc="-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650" b="1" spc="-45" dirty="0">
                <a:solidFill>
                  <a:srgbClr val="001F5F"/>
                </a:solidFill>
                <a:latin typeface="Tahoma"/>
                <a:cs typeface="Tahoma"/>
              </a:rPr>
              <a:t>F</a:t>
            </a:r>
            <a:r>
              <a:rPr sz="2650" b="1" spc="-20" dirty="0">
                <a:solidFill>
                  <a:srgbClr val="001F5F"/>
                </a:solidFill>
                <a:latin typeface="Tahoma"/>
                <a:cs typeface="Tahoma"/>
              </a:rPr>
              <a:t>i</a:t>
            </a:r>
            <a:r>
              <a:rPr sz="2650" b="1" dirty="0">
                <a:solidFill>
                  <a:srgbClr val="001F5F"/>
                </a:solidFill>
                <a:latin typeface="Tahoma"/>
                <a:cs typeface="Tahoma"/>
              </a:rPr>
              <a:t>scalidad 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Fiscalidad: reducción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homogeneización del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IVA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roductos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sanitarios,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mejora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fiscalidad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inversiones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400" dirty="0">
              <a:latin typeface="Calibri"/>
              <a:cs typeface="Calibri"/>
            </a:endParaRPr>
          </a:p>
          <a:p>
            <a:pPr marL="392430" marR="5080">
              <a:lnSpc>
                <a:spcPct val="107100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I+D+I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incorporación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incentivos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fiscales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seguros </a:t>
            </a:r>
            <a:r>
              <a:rPr sz="2400" spc="-5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salud</a:t>
            </a:r>
            <a:endParaRPr sz="2400" dirty="0">
              <a:latin typeface="Calibri"/>
              <a:cs typeface="Calibri"/>
            </a:endParaRPr>
          </a:p>
          <a:p>
            <a:pPr marL="392430">
              <a:lnSpc>
                <a:spcPct val="100000"/>
              </a:lnSpc>
              <a:spcBef>
                <a:spcPts val="59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I+D:</a:t>
            </a:r>
            <a:endParaRPr sz="2400" dirty="0">
              <a:latin typeface="Calibri"/>
              <a:cs typeface="Calibri"/>
            </a:endParaRPr>
          </a:p>
          <a:p>
            <a:pPr marL="895350" indent="-161925">
              <a:lnSpc>
                <a:spcPct val="100000"/>
              </a:lnSpc>
              <a:spcBef>
                <a:spcPts val="204"/>
              </a:spcBef>
              <a:buChar char="-"/>
              <a:tabLst>
                <a:tab pos="895985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Potenciar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planes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apoyo</a:t>
            </a:r>
            <a:endParaRPr sz="2400" dirty="0">
              <a:latin typeface="Calibri"/>
              <a:cs typeface="Calibri"/>
            </a:endParaRPr>
          </a:p>
          <a:p>
            <a:pPr marL="895350" indent="-161925">
              <a:lnSpc>
                <a:spcPct val="100000"/>
              </a:lnSpc>
              <a:spcBef>
                <a:spcPts val="195"/>
              </a:spcBef>
              <a:buChar char="-"/>
              <a:tabLst>
                <a:tab pos="89598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Impulsar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desarrollo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programas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I+D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+I</a:t>
            </a:r>
            <a:endParaRPr sz="2400" dirty="0">
              <a:latin typeface="Calibri"/>
              <a:cs typeface="Calibri"/>
            </a:endParaRPr>
          </a:p>
          <a:p>
            <a:pPr marL="895350" indent="-161925">
              <a:lnSpc>
                <a:spcPct val="100000"/>
              </a:lnSpc>
              <a:spcBef>
                <a:spcPts val="200"/>
              </a:spcBef>
              <a:buChar char="-"/>
              <a:tabLst>
                <a:tab pos="89598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Implantar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nuevas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tecnologías</a:t>
            </a:r>
            <a:endParaRPr sz="2400" dirty="0">
              <a:latin typeface="Calibri"/>
              <a:cs typeface="Calibri"/>
            </a:endParaRPr>
          </a:p>
          <a:p>
            <a:pPr marL="895350" indent="-161925">
              <a:lnSpc>
                <a:spcPct val="100000"/>
              </a:lnSpc>
              <a:spcBef>
                <a:spcPts val="204"/>
              </a:spcBef>
              <a:buChar char="-"/>
              <a:tabLst>
                <a:tab pos="895985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Facilitar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acceso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innovaciones</a:t>
            </a:r>
            <a:endParaRPr sz="2400" dirty="0">
              <a:latin typeface="Calibri"/>
              <a:cs typeface="Calibri"/>
            </a:endParaRPr>
          </a:p>
          <a:p>
            <a:pPr marL="895350" indent="-161925">
              <a:lnSpc>
                <a:spcPct val="100000"/>
              </a:lnSpc>
              <a:spcBef>
                <a:spcPts val="204"/>
              </a:spcBef>
              <a:buChar char="-"/>
              <a:tabLst>
                <a:tab pos="89598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Reindustrialización</a:t>
            </a:r>
            <a:endParaRPr sz="2400" dirty="0">
              <a:latin typeface="Calibri"/>
              <a:cs typeface="Calibri"/>
            </a:endParaRPr>
          </a:p>
          <a:p>
            <a:pPr marL="895350" indent="-161925">
              <a:lnSpc>
                <a:spcPct val="100000"/>
              </a:lnSpc>
              <a:spcBef>
                <a:spcPts val="204"/>
              </a:spcBef>
              <a:buChar char="-"/>
              <a:tabLst>
                <a:tab pos="89598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Acceso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medicamentos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innovadores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2816" y="2254905"/>
            <a:ext cx="180711" cy="2012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12741" y="3915030"/>
            <a:ext cx="180861" cy="199770"/>
          </a:xfrm>
          <a:prstGeom prst="rect">
            <a:avLst/>
          </a:prstGeom>
        </p:spPr>
      </p:pic>
      <p:pic>
        <p:nvPicPr>
          <p:cNvPr id="4" name="object 8">
            <a:extLst>
              <a:ext uri="{FF2B5EF4-FFF2-40B4-BE49-F238E27FC236}">
                <a16:creationId xmlns:a16="http://schemas.microsoft.com/office/drawing/2014/main" id="{F4585C24-F627-91E7-9876-CF2B7C66286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4004" y="336804"/>
            <a:ext cx="1313688" cy="2773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">
            <a:extLst>
              <a:ext uri="{FF2B5EF4-FFF2-40B4-BE49-F238E27FC236}">
                <a16:creationId xmlns:a16="http://schemas.microsoft.com/office/drawing/2014/main" id="{82D95C7C-198F-AD5C-C160-7B6A05D54DA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324600" y="3404806"/>
            <a:ext cx="5334000" cy="3386645"/>
          </a:xfrm>
          <a:custGeom>
            <a:avLst/>
            <a:gdLst/>
            <a:ahLst/>
            <a:cxnLst/>
            <a:rect l="l" t="t" r="r" b="b"/>
            <a:pathLst>
              <a:path w="5751830" h="3487420">
                <a:moveTo>
                  <a:pt x="5751576" y="0"/>
                </a:moveTo>
                <a:lnTo>
                  <a:pt x="1649856" y="0"/>
                </a:lnTo>
                <a:lnTo>
                  <a:pt x="1601209" y="703"/>
                </a:lnTo>
                <a:lnTo>
                  <a:pt x="1552911" y="2800"/>
                </a:lnTo>
                <a:lnTo>
                  <a:pt x="1504983" y="6272"/>
                </a:lnTo>
                <a:lnTo>
                  <a:pt x="1457442" y="11099"/>
                </a:lnTo>
                <a:lnTo>
                  <a:pt x="1410309" y="17262"/>
                </a:lnTo>
                <a:lnTo>
                  <a:pt x="1363603" y="24741"/>
                </a:lnTo>
                <a:lnTo>
                  <a:pt x="1317343" y="33517"/>
                </a:lnTo>
                <a:lnTo>
                  <a:pt x="1271549" y="43572"/>
                </a:lnTo>
                <a:lnTo>
                  <a:pt x="1226239" y="54884"/>
                </a:lnTo>
                <a:lnTo>
                  <a:pt x="1181434" y="67436"/>
                </a:lnTo>
                <a:lnTo>
                  <a:pt x="1137153" y="81208"/>
                </a:lnTo>
                <a:lnTo>
                  <a:pt x="1093414" y="96180"/>
                </a:lnTo>
                <a:lnTo>
                  <a:pt x="1050238" y="112334"/>
                </a:lnTo>
                <a:lnTo>
                  <a:pt x="1007643" y="129649"/>
                </a:lnTo>
                <a:lnTo>
                  <a:pt x="965650" y="148106"/>
                </a:lnTo>
                <a:lnTo>
                  <a:pt x="924276" y="167687"/>
                </a:lnTo>
                <a:lnTo>
                  <a:pt x="883543" y="188371"/>
                </a:lnTo>
                <a:lnTo>
                  <a:pt x="843468" y="210140"/>
                </a:lnTo>
                <a:lnTo>
                  <a:pt x="804071" y="232974"/>
                </a:lnTo>
                <a:lnTo>
                  <a:pt x="765373" y="256854"/>
                </a:lnTo>
                <a:lnTo>
                  <a:pt x="727391" y="281760"/>
                </a:lnTo>
                <a:lnTo>
                  <a:pt x="690145" y="307673"/>
                </a:lnTo>
                <a:lnTo>
                  <a:pt x="653656" y="334574"/>
                </a:lnTo>
                <a:lnTo>
                  <a:pt x="617941" y="362444"/>
                </a:lnTo>
                <a:lnTo>
                  <a:pt x="583020" y="391262"/>
                </a:lnTo>
                <a:lnTo>
                  <a:pt x="548914" y="421010"/>
                </a:lnTo>
                <a:lnTo>
                  <a:pt x="515640" y="451669"/>
                </a:lnTo>
                <a:lnTo>
                  <a:pt x="483219" y="483219"/>
                </a:lnTo>
                <a:lnTo>
                  <a:pt x="451669" y="515640"/>
                </a:lnTo>
                <a:lnTo>
                  <a:pt x="421010" y="548914"/>
                </a:lnTo>
                <a:lnTo>
                  <a:pt x="391262" y="583020"/>
                </a:lnTo>
                <a:lnTo>
                  <a:pt x="362444" y="617941"/>
                </a:lnTo>
                <a:lnTo>
                  <a:pt x="334574" y="653656"/>
                </a:lnTo>
                <a:lnTo>
                  <a:pt x="307673" y="690145"/>
                </a:lnTo>
                <a:lnTo>
                  <a:pt x="281760" y="727391"/>
                </a:lnTo>
                <a:lnTo>
                  <a:pt x="256854" y="765373"/>
                </a:lnTo>
                <a:lnTo>
                  <a:pt x="232974" y="804071"/>
                </a:lnTo>
                <a:lnTo>
                  <a:pt x="210140" y="843468"/>
                </a:lnTo>
                <a:lnTo>
                  <a:pt x="188371" y="883543"/>
                </a:lnTo>
                <a:lnTo>
                  <a:pt x="167687" y="924276"/>
                </a:lnTo>
                <a:lnTo>
                  <a:pt x="148106" y="965650"/>
                </a:lnTo>
                <a:lnTo>
                  <a:pt x="129649" y="1007643"/>
                </a:lnTo>
                <a:lnTo>
                  <a:pt x="112334" y="1050238"/>
                </a:lnTo>
                <a:lnTo>
                  <a:pt x="96180" y="1093414"/>
                </a:lnTo>
                <a:lnTo>
                  <a:pt x="81208" y="1137153"/>
                </a:lnTo>
                <a:lnTo>
                  <a:pt x="67436" y="1181434"/>
                </a:lnTo>
                <a:lnTo>
                  <a:pt x="54884" y="1226239"/>
                </a:lnTo>
                <a:lnTo>
                  <a:pt x="43572" y="1271549"/>
                </a:lnTo>
                <a:lnTo>
                  <a:pt x="33517" y="1317343"/>
                </a:lnTo>
                <a:lnTo>
                  <a:pt x="24741" y="1363603"/>
                </a:lnTo>
                <a:lnTo>
                  <a:pt x="17262" y="1410309"/>
                </a:lnTo>
                <a:lnTo>
                  <a:pt x="11099" y="1457442"/>
                </a:lnTo>
                <a:lnTo>
                  <a:pt x="6272" y="1504983"/>
                </a:lnTo>
                <a:lnTo>
                  <a:pt x="2800" y="1552911"/>
                </a:lnTo>
                <a:lnTo>
                  <a:pt x="703" y="1601209"/>
                </a:lnTo>
                <a:lnTo>
                  <a:pt x="0" y="1649856"/>
                </a:lnTo>
                <a:lnTo>
                  <a:pt x="0" y="3486912"/>
                </a:lnTo>
                <a:lnTo>
                  <a:pt x="4101719" y="3486912"/>
                </a:lnTo>
                <a:lnTo>
                  <a:pt x="4150366" y="3486208"/>
                </a:lnTo>
                <a:lnTo>
                  <a:pt x="4198664" y="3484111"/>
                </a:lnTo>
                <a:lnTo>
                  <a:pt x="4246592" y="3480639"/>
                </a:lnTo>
                <a:lnTo>
                  <a:pt x="4294133" y="3475812"/>
                </a:lnTo>
                <a:lnTo>
                  <a:pt x="4341266" y="3469649"/>
                </a:lnTo>
                <a:lnTo>
                  <a:pt x="4387972" y="3462169"/>
                </a:lnTo>
                <a:lnTo>
                  <a:pt x="4434232" y="3453392"/>
                </a:lnTo>
                <a:lnTo>
                  <a:pt x="4480026" y="3443337"/>
                </a:lnTo>
                <a:lnTo>
                  <a:pt x="4525336" y="3432024"/>
                </a:lnTo>
                <a:lnTo>
                  <a:pt x="4570141" y="3419472"/>
                </a:lnTo>
                <a:lnTo>
                  <a:pt x="4614422" y="3405699"/>
                </a:lnTo>
                <a:lnTo>
                  <a:pt x="4658161" y="3390727"/>
                </a:lnTo>
                <a:lnTo>
                  <a:pt x="4701337" y="3374573"/>
                </a:lnTo>
                <a:lnTo>
                  <a:pt x="4743932" y="3357257"/>
                </a:lnTo>
                <a:lnTo>
                  <a:pt x="4785925" y="3338799"/>
                </a:lnTo>
                <a:lnTo>
                  <a:pt x="4827299" y="3319217"/>
                </a:lnTo>
                <a:lnTo>
                  <a:pt x="4868032" y="3298532"/>
                </a:lnTo>
                <a:lnTo>
                  <a:pt x="4908107" y="3276763"/>
                </a:lnTo>
                <a:lnTo>
                  <a:pt x="4947504" y="3253928"/>
                </a:lnTo>
                <a:lnTo>
                  <a:pt x="4986202" y="3230048"/>
                </a:lnTo>
                <a:lnTo>
                  <a:pt x="5024184" y="3205141"/>
                </a:lnTo>
                <a:lnTo>
                  <a:pt x="5061430" y="3179227"/>
                </a:lnTo>
                <a:lnTo>
                  <a:pt x="5097919" y="3152325"/>
                </a:lnTo>
                <a:lnTo>
                  <a:pt x="5133634" y="3124455"/>
                </a:lnTo>
                <a:lnTo>
                  <a:pt x="5168555" y="3095636"/>
                </a:lnTo>
                <a:lnTo>
                  <a:pt x="5202661" y="3065887"/>
                </a:lnTo>
                <a:lnTo>
                  <a:pt x="5235935" y="3035228"/>
                </a:lnTo>
                <a:lnTo>
                  <a:pt x="5268356" y="3003678"/>
                </a:lnTo>
                <a:lnTo>
                  <a:pt x="5299906" y="2971256"/>
                </a:lnTo>
                <a:lnTo>
                  <a:pt x="5330565" y="2937982"/>
                </a:lnTo>
                <a:lnTo>
                  <a:pt x="5360313" y="2903875"/>
                </a:lnTo>
                <a:lnTo>
                  <a:pt x="5389131" y="2868954"/>
                </a:lnTo>
                <a:lnTo>
                  <a:pt x="5417001" y="2833239"/>
                </a:lnTo>
                <a:lnTo>
                  <a:pt x="5443902" y="2796749"/>
                </a:lnTo>
                <a:lnTo>
                  <a:pt x="5469815" y="2759503"/>
                </a:lnTo>
                <a:lnTo>
                  <a:pt x="5494721" y="2721522"/>
                </a:lnTo>
                <a:lnTo>
                  <a:pt x="5518601" y="2682823"/>
                </a:lnTo>
                <a:lnTo>
                  <a:pt x="5541435" y="2643426"/>
                </a:lnTo>
                <a:lnTo>
                  <a:pt x="5563204" y="2603352"/>
                </a:lnTo>
                <a:lnTo>
                  <a:pt x="5583888" y="2562618"/>
                </a:lnTo>
                <a:lnTo>
                  <a:pt x="5603469" y="2521245"/>
                </a:lnTo>
                <a:lnTo>
                  <a:pt x="5621926" y="2479252"/>
                </a:lnTo>
                <a:lnTo>
                  <a:pt x="5639241" y="2436657"/>
                </a:lnTo>
                <a:lnTo>
                  <a:pt x="5655395" y="2393482"/>
                </a:lnTo>
                <a:lnTo>
                  <a:pt x="5670367" y="2349744"/>
                </a:lnTo>
                <a:lnTo>
                  <a:pt x="5684139" y="2305463"/>
                </a:lnTo>
                <a:lnTo>
                  <a:pt x="5696691" y="2260659"/>
                </a:lnTo>
                <a:lnTo>
                  <a:pt x="5708003" y="2215350"/>
                </a:lnTo>
                <a:lnTo>
                  <a:pt x="5718058" y="2169557"/>
                </a:lnTo>
                <a:lnTo>
                  <a:pt x="5726834" y="2123298"/>
                </a:lnTo>
                <a:lnTo>
                  <a:pt x="5734313" y="2076594"/>
                </a:lnTo>
                <a:lnTo>
                  <a:pt x="5740476" y="2029462"/>
                </a:lnTo>
                <a:lnTo>
                  <a:pt x="5745303" y="1981923"/>
                </a:lnTo>
                <a:lnTo>
                  <a:pt x="5748775" y="1933996"/>
                </a:lnTo>
                <a:lnTo>
                  <a:pt x="5750872" y="1885700"/>
                </a:lnTo>
                <a:lnTo>
                  <a:pt x="5751576" y="1837054"/>
                </a:lnTo>
                <a:lnTo>
                  <a:pt x="5751576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26796" y="3735013"/>
            <a:ext cx="4705477" cy="3056438"/>
          </a:xfrm>
          <a:custGeom>
            <a:avLst/>
            <a:gdLst/>
            <a:ahLst/>
            <a:cxnLst/>
            <a:rect l="l" t="t" r="r" b="b"/>
            <a:pathLst>
              <a:path w="4869180" h="4066540">
                <a:moveTo>
                  <a:pt x="4869180" y="0"/>
                </a:moveTo>
                <a:lnTo>
                  <a:pt x="1923923" y="0"/>
                </a:lnTo>
                <a:lnTo>
                  <a:pt x="1875765" y="590"/>
                </a:lnTo>
                <a:lnTo>
                  <a:pt x="1827898" y="2354"/>
                </a:lnTo>
                <a:lnTo>
                  <a:pt x="1780336" y="5276"/>
                </a:lnTo>
                <a:lnTo>
                  <a:pt x="1733092" y="9344"/>
                </a:lnTo>
                <a:lnTo>
                  <a:pt x="1686181" y="14542"/>
                </a:lnTo>
                <a:lnTo>
                  <a:pt x="1639615" y="20859"/>
                </a:lnTo>
                <a:lnTo>
                  <a:pt x="1593410" y="28278"/>
                </a:lnTo>
                <a:lnTo>
                  <a:pt x="1547578" y="36788"/>
                </a:lnTo>
                <a:lnTo>
                  <a:pt x="1502133" y="46374"/>
                </a:lnTo>
                <a:lnTo>
                  <a:pt x="1457090" y="57023"/>
                </a:lnTo>
                <a:lnTo>
                  <a:pt x="1412461" y="68720"/>
                </a:lnTo>
                <a:lnTo>
                  <a:pt x="1368262" y="81452"/>
                </a:lnTo>
                <a:lnTo>
                  <a:pt x="1324504" y="95205"/>
                </a:lnTo>
                <a:lnTo>
                  <a:pt x="1281203" y="109965"/>
                </a:lnTo>
                <a:lnTo>
                  <a:pt x="1238372" y="125719"/>
                </a:lnTo>
                <a:lnTo>
                  <a:pt x="1196025" y="142453"/>
                </a:lnTo>
                <a:lnTo>
                  <a:pt x="1154176" y="160153"/>
                </a:lnTo>
                <a:lnTo>
                  <a:pt x="1112838" y="178805"/>
                </a:lnTo>
                <a:lnTo>
                  <a:pt x="1072024" y="198395"/>
                </a:lnTo>
                <a:lnTo>
                  <a:pt x="1031750" y="218910"/>
                </a:lnTo>
                <a:lnTo>
                  <a:pt x="992029" y="240336"/>
                </a:lnTo>
                <a:lnTo>
                  <a:pt x="952874" y="262659"/>
                </a:lnTo>
                <a:lnTo>
                  <a:pt x="914299" y="285865"/>
                </a:lnTo>
                <a:lnTo>
                  <a:pt x="876319" y="309941"/>
                </a:lnTo>
                <a:lnTo>
                  <a:pt x="838946" y="334873"/>
                </a:lnTo>
                <a:lnTo>
                  <a:pt x="802194" y="360647"/>
                </a:lnTo>
                <a:lnTo>
                  <a:pt x="766078" y="387249"/>
                </a:lnTo>
                <a:lnTo>
                  <a:pt x="730612" y="414665"/>
                </a:lnTo>
                <a:lnTo>
                  <a:pt x="695808" y="442882"/>
                </a:lnTo>
                <a:lnTo>
                  <a:pt x="661681" y="471887"/>
                </a:lnTo>
                <a:lnTo>
                  <a:pt x="628244" y="501664"/>
                </a:lnTo>
                <a:lnTo>
                  <a:pt x="595511" y="532200"/>
                </a:lnTo>
                <a:lnTo>
                  <a:pt x="563497" y="563483"/>
                </a:lnTo>
                <a:lnTo>
                  <a:pt x="532214" y="595497"/>
                </a:lnTo>
                <a:lnTo>
                  <a:pt x="501677" y="628229"/>
                </a:lnTo>
                <a:lnTo>
                  <a:pt x="471899" y="661665"/>
                </a:lnTo>
                <a:lnTo>
                  <a:pt x="442895" y="695792"/>
                </a:lnTo>
                <a:lnTo>
                  <a:pt x="414677" y="730596"/>
                </a:lnTo>
                <a:lnTo>
                  <a:pt x="387260" y="766062"/>
                </a:lnTo>
                <a:lnTo>
                  <a:pt x="360658" y="802178"/>
                </a:lnTo>
                <a:lnTo>
                  <a:pt x="334883" y="838929"/>
                </a:lnTo>
                <a:lnTo>
                  <a:pt x="309951" y="876302"/>
                </a:lnTo>
                <a:lnTo>
                  <a:pt x="285874" y="914282"/>
                </a:lnTo>
                <a:lnTo>
                  <a:pt x="262667" y="952857"/>
                </a:lnTo>
                <a:lnTo>
                  <a:pt x="240344" y="992012"/>
                </a:lnTo>
                <a:lnTo>
                  <a:pt x="218917" y="1031733"/>
                </a:lnTo>
                <a:lnTo>
                  <a:pt x="198402" y="1072008"/>
                </a:lnTo>
                <a:lnTo>
                  <a:pt x="178811" y="1112821"/>
                </a:lnTo>
                <a:lnTo>
                  <a:pt x="160158" y="1154159"/>
                </a:lnTo>
                <a:lnTo>
                  <a:pt x="142458" y="1196009"/>
                </a:lnTo>
                <a:lnTo>
                  <a:pt x="125724" y="1238357"/>
                </a:lnTo>
                <a:lnTo>
                  <a:pt x="109970" y="1281188"/>
                </a:lnTo>
                <a:lnTo>
                  <a:pt x="95209" y="1324490"/>
                </a:lnTo>
                <a:lnTo>
                  <a:pt x="81455" y="1368248"/>
                </a:lnTo>
                <a:lnTo>
                  <a:pt x="68723" y="1412448"/>
                </a:lnTo>
                <a:lnTo>
                  <a:pt x="57025" y="1457077"/>
                </a:lnTo>
                <a:lnTo>
                  <a:pt x="46376" y="1502122"/>
                </a:lnTo>
                <a:lnTo>
                  <a:pt x="36790" y="1547567"/>
                </a:lnTo>
                <a:lnTo>
                  <a:pt x="28280" y="1593400"/>
                </a:lnTo>
                <a:lnTo>
                  <a:pt x="20859" y="1639607"/>
                </a:lnTo>
                <a:lnTo>
                  <a:pt x="14543" y="1686173"/>
                </a:lnTo>
                <a:lnTo>
                  <a:pt x="9344" y="1733086"/>
                </a:lnTo>
                <a:lnTo>
                  <a:pt x="5276" y="1780331"/>
                </a:lnTo>
                <a:lnTo>
                  <a:pt x="2354" y="1827895"/>
                </a:lnTo>
                <a:lnTo>
                  <a:pt x="590" y="1875763"/>
                </a:lnTo>
                <a:lnTo>
                  <a:pt x="0" y="1923923"/>
                </a:lnTo>
                <a:lnTo>
                  <a:pt x="0" y="4066032"/>
                </a:lnTo>
                <a:lnTo>
                  <a:pt x="2945257" y="4066032"/>
                </a:lnTo>
                <a:lnTo>
                  <a:pt x="2993416" y="4065441"/>
                </a:lnTo>
                <a:lnTo>
                  <a:pt x="3041284" y="4063677"/>
                </a:lnTo>
                <a:lnTo>
                  <a:pt x="3088848" y="4060755"/>
                </a:lnTo>
                <a:lnTo>
                  <a:pt x="3136093" y="4056687"/>
                </a:lnTo>
                <a:lnTo>
                  <a:pt x="3183006" y="4051488"/>
                </a:lnTo>
                <a:lnTo>
                  <a:pt x="3229572" y="4045172"/>
                </a:lnTo>
                <a:lnTo>
                  <a:pt x="3275779" y="4037751"/>
                </a:lnTo>
                <a:lnTo>
                  <a:pt x="3321612" y="4029241"/>
                </a:lnTo>
                <a:lnTo>
                  <a:pt x="3367057" y="4019655"/>
                </a:lnTo>
                <a:lnTo>
                  <a:pt x="3412102" y="4009006"/>
                </a:lnTo>
                <a:lnTo>
                  <a:pt x="3456731" y="3997308"/>
                </a:lnTo>
                <a:lnTo>
                  <a:pt x="3500931" y="3984576"/>
                </a:lnTo>
                <a:lnTo>
                  <a:pt x="3544689" y="3970822"/>
                </a:lnTo>
                <a:lnTo>
                  <a:pt x="3587991" y="3956061"/>
                </a:lnTo>
                <a:lnTo>
                  <a:pt x="3630822" y="3940307"/>
                </a:lnTo>
                <a:lnTo>
                  <a:pt x="3673170" y="3923573"/>
                </a:lnTo>
                <a:lnTo>
                  <a:pt x="3715020" y="3905873"/>
                </a:lnTo>
                <a:lnTo>
                  <a:pt x="3756358" y="3887220"/>
                </a:lnTo>
                <a:lnTo>
                  <a:pt x="3797171" y="3867629"/>
                </a:lnTo>
                <a:lnTo>
                  <a:pt x="3837446" y="3847114"/>
                </a:lnTo>
                <a:lnTo>
                  <a:pt x="3877167" y="3825687"/>
                </a:lnTo>
                <a:lnTo>
                  <a:pt x="3916322" y="3803364"/>
                </a:lnTo>
                <a:lnTo>
                  <a:pt x="3954897" y="3780157"/>
                </a:lnTo>
                <a:lnTo>
                  <a:pt x="3992877" y="3756080"/>
                </a:lnTo>
                <a:lnTo>
                  <a:pt x="4030250" y="3731148"/>
                </a:lnTo>
                <a:lnTo>
                  <a:pt x="4067001" y="3705373"/>
                </a:lnTo>
                <a:lnTo>
                  <a:pt x="4103117" y="3678771"/>
                </a:lnTo>
                <a:lnTo>
                  <a:pt x="4138583" y="3651354"/>
                </a:lnTo>
                <a:lnTo>
                  <a:pt x="4173387" y="3623136"/>
                </a:lnTo>
                <a:lnTo>
                  <a:pt x="4207514" y="3594132"/>
                </a:lnTo>
                <a:lnTo>
                  <a:pt x="4240950" y="3564354"/>
                </a:lnTo>
                <a:lnTo>
                  <a:pt x="4273682" y="3533817"/>
                </a:lnTo>
                <a:lnTo>
                  <a:pt x="4305696" y="3502534"/>
                </a:lnTo>
                <a:lnTo>
                  <a:pt x="4336979" y="3470520"/>
                </a:lnTo>
                <a:lnTo>
                  <a:pt x="4367515" y="3437787"/>
                </a:lnTo>
                <a:lnTo>
                  <a:pt x="4397292" y="3404350"/>
                </a:lnTo>
                <a:lnTo>
                  <a:pt x="4426297" y="3370223"/>
                </a:lnTo>
                <a:lnTo>
                  <a:pt x="4454514" y="3335419"/>
                </a:lnTo>
                <a:lnTo>
                  <a:pt x="4481930" y="3299953"/>
                </a:lnTo>
                <a:lnTo>
                  <a:pt x="4508532" y="3263837"/>
                </a:lnTo>
                <a:lnTo>
                  <a:pt x="4534306" y="3227085"/>
                </a:lnTo>
                <a:lnTo>
                  <a:pt x="4559238" y="3189712"/>
                </a:lnTo>
                <a:lnTo>
                  <a:pt x="4583314" y="3151732"/>
                </a:lnTo>
                <a:lnTo>
                  <a:pt x="4606520" y="3113157"/>
                </a:lnTo>
                <a:lnTo>
                  <a:pt x="4628843" y="3074002"/>
                </a:lnTo>
                <a:lnTo>
                  <a:pt x="4650269" y="3034281"/>
                </a:lnTo>
                <a:lnTo>
                  <a:pt x="4670784" y="2994007"/>
                </a:lnTo>
                <a:lnTo>
                  <a:pt x="4690374" y="2953193"/>
                </a:lnTo>
                <a:lnTo>
                  <a:pt x="4709026" y="2911855"/>
                </a:lnTo>
                <a:lnTo>
                  <a:pt x="4726726" y="2870006"/>
                </a:lnTo>
                <a:lnTo>
                  <a:pt x="4743460" y="2827659"/>
                </a:lnTo>
                <a:lnTo>
                  <a:pt x="4759214" y="2784828"/>
                </a:lnTo>
                <a:lnTo>
                  <a:pt x="4773974" y="2741527"/>
                </a:lnTo>
                <a:lnTo>
                  <a:pt x="4787727" y="2697769"/>
                </a:lnTo>
                <a:lnTo>
                  <a:pt x="4800459" y="2653570"/>
                </a:lnTo>
                <a:lnTo>
                  <a:pt x="4812156" y="2608941"/>
                </a:lnTo>
                <a:lnTo>
                  <a:pt x="4822805" y="2563898"/>
                </a:lnTo>
                <a:lnTo>
                  <a:pt x="4832391" y="2518453"/>
                </a:lnTo>
                <a:lnTo>
                  <a:pt x="4840901" y="2472621"/>
                </a:lnTo>
                <a:lnTo>
                  <a:pt x="4848320" y="2426416"/>
                </a:lnTo>
                <a:lnTo>
                  <a:pt x="4854637" y="2379850"/>
                </a:lnTo>
                <a:lnTo>
                  <a:pt x="4859835" y="2332939"/>
                </a:lnTo>
                <a:lnTo>
                  <a:pt x="4863903" y="2285695"/>
                </a:lnTo>
                <a:lnTo>
                  <a:pt x="4866825" y="2238133"/>
                </a:lnTo>
                <a:lnTo>
                  <a:pt x="4868589" y="2190266"/>
                </a:lnTo>
                <a:lnTo>
                  <a:pt x="4869180" y="2142109"/>
                </a:lnTo>
                <a:lnTo>
                  <a:pt x="4869180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85099" y="1105321"/>
            <a:ext cx="2618740" cy="594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700" b="1" spc="-10" dirty="0">
                <a:solidFill>
                  <a:srgbClr val="001F5F"/>
                </a:solidFill>
                <a:latin typeface="Tahoma"/>
                <a:cs typeface="Tahoma"/>
              </a:rPr>
              <a:t>Sectoriales</a:t>
            </a:r>
            <a:endParaRPr sz="37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09573" y="3833673"/>
            <a:ext cx="3272154" cy="2907462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lang="es-ES" sz="1600" b="1" spc="65" dirty="0">
                <a:solidFill>
                  <a:srgbClr val="FFFFFF"/>
                </a:solidFill>
                <a:latin typeface="Arial"/>
                <a:cs typeface="Arial"/>
              </a:rPr>
              <a:t>      </a:t>
            </a:r>
            <a:r>
              <a:rPr sz="1600" b="1" spc="65" dirty="0" err="1">
                <a:solidFill>
                  <a:srgbClr val="FFFFFF"/>
                </a:solidFill>
                <a:latin typeface="Arial"/>
                <a:cs typeface="Arial"/>
              </a:rPr>
              <a:t>Sanidad</a:t>
            </a:r>
            <a:r>
              <a:rPr sz="1600" b="1" spc="6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lang="es-ES" sz="1600" b="1" spc="6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4"/>
              </a:spcBef>
            </a:pPr>
            <a:endParaRPr sz="1600" dirty="0">
              <a:latin typeface="Arial"/>
              <a:cs typeface="Arial"/>
            </a:endParaRPr>
          </a:p>
          <a:p>
            <a:pPr marL="182563" indent="-171450">
              <a:lnSpc>
                <a:spcPct val="100000"/>
              </a:lnSpc>
              <a:spcBef>
                <a:spcPts val="140"/>
              </a:spcBef>
              <a:buSzPct val="87500"/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sz="1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Listas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6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espera</a:t>
            </a:r>
            <a:endParaRPr sz="1600" dirty="0">
              <a:latin typeface="Lucida Sans Unicode"/>
              <a:cs typeface="Lucida Sans Unicode"/>
            </a:endParaRPr>
          </a:p>
          <a:p>
            <a:pPr marL="182563" marR="262890" indent="-171450">
              <a:lnSpc>
                <a:spcPct val="106900"/>
              </a:lnSpc>
              <a:spcBef>
                <a:spcPts val="5"/>
              </a:spcBef>
              <a:buSzPct val="87500"/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sz="16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Incremento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6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médicos</a:t>
            </a:r>
            <a:r>
              <a:rPr sz="16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95" dirty="0">
                <a:solidFill>
                  <a:srgbClr val="FFFFFF"/>
                </a:solidFill>
                <a:latin typeface="Lucida Sans Unicode"/>
                <a:cs typeface="Lucida Sans Unicode"/>
              </a:rPr>
              <a:t>e </a:t>
            </a:r>
            <a:r>
              <a:rPr sz="1600" spc="-4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inspectores</a:t>
            </a:r>
            <a:r>
              <a:rPr sz="16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SPS</a:t>
            </a:r>
            <a:r>
              <a:rPr sz="16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EVI</a:t>
            </a:r>
            <a:endParaRPr sz="1600" dirty="0">
              <a:latin typeface="Lucida Sans Unicode"/>
              <a:cs typeface="Lucida Sans Unicode"/>
            </a:endParaRPr>
          </a:p>
          <a:p>
            <a:pPr marL="182563" marR="602615" indent="-171450">
              <a:lnSpc>
                <a:spcPct val="106900"/>
              </a:lnSpc>
              <a:buSzPct val="87500"/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sz="16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Grado</a:t>
            </a:r>
            <a:r>
              <a:rPr sz="16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Universitario</a:t>
            </a:r>
            <a:r>
              <a:rPr sz="16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sz="1600" spc="-4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Lucida Sans Unicode"/>
                <a:cs typeface="Lucida Sans Unicode"/>
              </a:rPr>
              <a:t>Ortopedia</a:t>
            </a:r>
            <a:endParaRPr sz="1600" dirty="0">
              <a:latin typeface="Lucida Sans Unicode"/>
              <a:cs typeface="Lucida Sans Unicode"/>
            </a:endParaRPr>
          </a:p>
          <a:p>
            <a:pPr marL="182563" indent="-171450">
              <a:lnSpc>
                <a:spcPct val="100000"/>
              </a:lnSpc>
              <a:spcBef>
                <a:spcPts val="145"/>
              </a:spcBef>
              <a:buSzPct val="87500"/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sz="1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FP</a:t>
            </a:r>
            <a:r>
              <a:rPr sz="16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6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grado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superior</a:t>
            </a:r>
            <a:endParaRPr sz="1600" dirty="0">
              <a:latin typeface="Lucida Sans Unicode"/>
              <a:cs typeface="Lucida Sans Unicode"/>
            </a:endParaRPr>
          </a:p>
          <a:p>
            <a:pPr marL="182563" indent="-171450">
              <a:lnSpc>
                <a:spcPct val="100000"/>
              </a:lnSpc>
              <a:spcBef>
                <a:spcPts val="130"/>
              </a:spcBef>
              <a:buSzPct val="87500"/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sz="16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Gasóleo</a:t>
            </a:r>
            <a:r>
              <a:rPr sz="16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profesional</a:t>
            </a:r>
            <a:endParaRPr sz="1600" dirty="0">
              <a:latin typeface="Lucida Sans Unicode"/>
              <a:cs typeface="Lucida Sans Unicode"/>
            </a:endParaRPr>
          </a:p>
          <a:p>
            <a:pPr marL="182563" marR="5080" indent="-171450">
              <a:lnSpc>
                <a:spcPct val="106900"/>
              </a:lnSpc>
              <a:buSzPct val="87500"/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sz="1600" spc="35" dirty="0">
                <a:solidFill>
                  <a:srgbClr val="FFFFFF"/>
                </a:solidFill>
                <a:latin typeface="Lucida Sans Unicode"/>
                <a:cs typeface="Lucida Sans Unicode"/>
              </a:rPr>
              <a:t>Fomento</a:t>
            </a:r>
            <a:r>
              <a:rPr sz="16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sz="16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seguro</a:t>
            </a:r>
            <a:r>
              <a:rPr sz="16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privado </a:t>
            </a:r>
            <a:r>
              <a:rPr sz="1600" spc="-4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6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salud</a:t>
            </a: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66218" y="3428909"/>
            <a:ext cx="7708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120" dirty="0">
                <a:solidFill>
                  <a:srgbClr val="FFFFFF"/>
                </a:solidFill>
                <a:latin typeface="Arial"/>
                <a:cs typeface="Arial"/>
              </a:rPr>
              <a:t>Farm</a:t>
            </a:r>
            <a:r>
              <a:rPr sz="1600" b="1" spc="10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b="1" spc="-8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62800" y="3822093"/>
            <a:ext cx="4330065" cy="28968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68288" indent="-255588">
              <a:lnSpc>
                <a:spcPct val="100000"/>
              </a:lnSpc>
              <a:spcBef>
                <a:spcPts val="235"/>
              </a:spcBef>
              <a:buFont typeface="Arial MT"/>
              <a:buChar char="•"/>
              <a:tabLst>
                <a:tab pos="538163" algn="l"/>
              </a:tabLst>
            </a:pPr>
            <a:r>
              <a:rPr sz="16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Medicamentos</a:t>
            </a:r>
            <a:r>
              <a:rPr sz="16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huérfanos</a:t>
            </a:r>
            <a:endParaRPr sz="1600" dirty="0">
              <a:latin typeface="Lucida Sans Unicode"/>
              <a:cs typeface="Lucida Sans Unicode"/>
            </a:endParaRPr>
          </a:p>
          <a:p>
            <a:pPr marL="268288" indent="-255588">
              <a:lnSpc>
                <a:spcPct val="100000"/>
              </a:lnSpc>
              <a:spcBef>
                <a:spcPts val="135"/>
              </a:spcBef>
              <a:buFont typeface="Arial MT"/>
              <a:buChar char="•"/>
              <a:tabLst>
                <a:tab pos="538163" algn="l"/>
              </a:tabLst>
            </a:pPr>
            <a:r>
              <a:rPr sz="16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Medicamentos</a:t>
            </a:r>
            <a:r>
              <a:rPr sz="16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6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terapias</a:t>
            </a:r>
            <a:r>
              <a:rPr sz="16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avanzadas</a:t>
            </a:r>
            <a:endParaRPr sz="1600" dirty="0">
              <a:latin typeface="Lucida Sans Unicode"/>
              <a:cs typeface="Lucida Sans Unicode"/>
            </a:endParaRPr>
          </a:p>
          <a:p>
            <a:pPr marL="268288" marR="375920" indent="-255588">
              <a:lnSpc>
                <a:spcPct val="106900"/>
              </a:lnSpc>
              <a:buFont typeface="Arial MT"/>
              <a:buChar char="•"/>
              <a:tabLst>
                <a:tab pos="538163" algn="l"/>
              </a:tabLst>
            </a:pPr>
            <a:r>
              <a:rPr sz="160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Mejorar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Lucida Sans Unicode"/>
                <a:cs typeface="Lucida Sans Unicode"/>
              </a:rPr>
              <a:t>acceso</a:t>
            </a:r>
            <a:r>
              <a:rPr sz="16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sz="16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disponibilidad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sz="1600" spc="-4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medicamentos</a:t>
            </a:r>
            <a:r>
              <a:rPr sz="16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innovadores</a:t>
            </a:r>
            <a:endParaRPr sz="1600" dirty="0">
              <a:latin typeface="Lucida Sans Unicode"/>
              <a:cs typeface="Lucida Sans Unicode"/>
            </a:endParaRPr>
          </a:p>
          <a:p>
            <a:pPr marL="268288" indent="-255588">
              <a:lnSpc>
                <a:spcPct val="100000"/>
              </a:lnSpc>
              <a:spcBef>
                <a:spcPts val="135"/>
              </a:spcBef>
              <a:buFont typeface="Arial MT"/>
              <a:buChar char="•"/>
              <a:tabLst>
                <a:tab pos="538163" algn="l"/>
              </a:tabLst>
            </a:pPr>
            <a:r>
              <a:rPr sz="1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Foro</a:t>
            </a:r>
            <a:r>
              <a:rPr sz="16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CCAA</a:t>
            </a:r>
            <a:r>
              <a:rPr sz="16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buenas</a:t>
            </a:r>
            <a:r>
              <a:rPr sz="16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prácticas</a:t>
            </a:r>
            <a:endParaRPr sz="1600" dirty="0">
              <a:latin typeface="Lucida Sans Unicode"/>
              <a:cs typeface="Lucida Sans Unicode"/>
            </a:endParaRPr>
          </a:p>
          <a:p>
            <a:pPr marL="268288" marR="492759" indent="-255588">
              <a:lnSpc>
                <a:spcPct val="107000"/>
              </a:lnSpc>
              <a:spcBef>
                <a:spcPts val="10"/>
              </a:spcBef>
              <a:buFont typeface="Arial MT"/>
              <a:buChar char="•"/>
              <a:tabLst>
                <a:tab pos="538163" algn="l"/>
              </a:tabLst>
            </a:pPr>
            <a:r>
              <a:rPr sz="16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Revisión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RD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/</a:t>
            </a:r>
            <a:r>
              <a:rPr sz="16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sz="1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000</a:t>
            </a:r>
            <a:r>
              <a:rPr sz="16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sz="16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8/</a:t>
            </a:r>
            <a:r>
              <a:rPr sz="16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sz="1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0</a:t>
            </a:r>
            <a:r>
              <a:rPr sz="1600" spc="-505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sz="16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0</a:t>
            </a:r>
            <a:r>
              <a:rPr sz="16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16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obre  </a:t>
            </a:r>
            <a:r>
              <a:rPr sz="16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medicamentos</a:t>
            </a:r>
            <a:endParaRPr sz="1600" dirty="0">
              <a:latin typeface="Lucida Sans Unicode"/>
              <a:cs typeface="Lucida Sans Unicode"/>
            </a:endParaRPr>
          </a:p>
          <a:p>
            <a:pPr marL="268288" marR="123189" indent="-255588">
              <a:lnSpc>
                <a:spcPct val="106900"/>
              </a:lnSpc>
              <a:buFont typeface="Arial MT"/>
              <a:buChar char="•"/>
              <a:tabLst>
                <a:tab pos="268288" algn="l"/>
              </a:tabLst>
            </a:pPr>
            <a:r>
              <a:rPr sz="16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Homogeneizar</a:t>
            </a:r>
            <a:r>
              <a:rPr sz="16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10" dirty="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sz="16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Lucida Sans Unicode"/>
                <a:cs typeface="Lucida Sans Unicode"/>
              </a:rPr>
              <a:t>acceso</a:t>
            </a:r>
            <a:r>
              <a:rPr sz="16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6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todos</a:t>
            </a:r>
            <a:r>
              <a:rPr sz="16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sz="1600" spc="-4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medicamentos</a:t>
            </a:r>
            <a:r>
              <a:rPr sz="16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6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40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administración</a:t>
            </a:r>
            <a:r>
              <a:rPr sz="16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0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lang="es-ES" sz="1600" dirty="0">
                <a:latin typeface="Lucida Sans Unicode"/>
                <a:cs typeface="Lucida Sans Unicode"/>
              </a:rPr>
              <a:t> </a:t>
            </a:r>
            <a:r>
              <a:rPr sz="1600" spc="65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domic</a:t>
            </a:r>
            <a:r>
              <a:rPr sz="1600" spc="-70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ilio</a:t>
            </a:r>
            <a:r>
              <a:rPr sz="16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:</a:t>
            </a:r>
            <a:r>
              <a:rPr sz="16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25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ho</a:t>
            </a:r>
            <a:r>
              <a:rPr sz="1600" spc="10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1600" spc="30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pitales</a:t>
            </a:r>
            <a:r>
              <a:rPr lang="es-ES" sz="16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sz="16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farmacia</a:t>
            </a:r>
            <a:r>
              <a:rPr sz="16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comunitaria</a:t>
            </a: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00523" y="139037"/>
            <a:ext cx="4705477" cy="3162145"/>
          </a:xfrm>
          <a:custGeom>
            <a:avLst/>
            <a:gdLst/>
            <a:ahLst/>
            <a:cxnLst/>
            <a:rect l="l" t="t" r="r" b="b"/>
            <a:pathLst>
              <a:path w="4867909" h="2895600">
                <a:moveTo>
                  <a:pt x="4867656" y="0"/>
                </a:moveTo>
                <a:lnTo>
                  <a:pt x="1370076" y="0"/>
                </a:lnTo>
                <a:lnTo>
                  <a:pt x="1321977" y="828"/>
                </a:lnTo>
                <a:lnTo>
                  <a:pt x="1274294" y="3296"/>
                </a:lnTo>
                <a:lnTo>
                  <a:pt x="1227055" y="7375"/>
                </a:lnTo>
                <a:lnTo>
                  <a:pt x="1180287" y="13039"/>
                </a:lnTo>
                <a:lnTo>
                  <a:pt x="1134016" y="20260"/>
                </a:lnTo>
                <a:lnTo>
                  <a:pt x="1088271" y="29012"/>
                </a:lnTo>
                <a:lnTo>
                  <a:pt x="1043077" y="39266"/>
                </a:lnTo>
                <a:lnTo>
                  <a:pt x="998463" y="50997"/>
                </a:lnTo>
                <a:lnTo>
                  <a:pt x="954455" y="64176"/>
                </a:lnTo>
                <a:lnTo>
                  <a:pt x="911081" y="78777"/>
                </a:lnTo>
                <a:lnTo>
                  <a:pt x="868368" y="94772"/>
                </a:lnTo>
                <a:lnTo>
                  <a:pt x="826342" y="112135"/>
                </a:lnTo>
                <a:lnTo>
                  <a:pt x="785032" y="130838"/>
                </a:lnTo>
                <a:lnTo>
                  <a:pt x="744464" y="150853"/>
                </a:lnTo>
                <a:lnTo>
                  <a:pt x="704666" y="172155"/>
                </a:lnTo>
                <a:lnTo>
                  <a:pt x="665664" y="194715"/>
                </a:lnTo>
                <a:lnTo>
                  <a:pt x="627486" y="218506"/>
                </a:lnTo>
                <a:lnTo>
                  <a:pt x="590160" y="243501"/>
                </a:lnTo>
                <a:lnTo>
                  <a:pt x="553711" y="269674"/>
                </a:lnTo>
                <a:lnTo>
                  <a:pt x="518168" y="296996"/>
                </a:lnTo>
                <a:lnTo>
                  <a:pt x="483557" y="325441"/>
                </a:lnTo>
                <a:lnTo>
                  <a:pt x="449906" y="354982"/>
                </a:lnTo>
                <a:lnTo>
                  <a:pt x="417241" y="385591"/>
                </a:lnTo>
                <a:lnTo>
                  <a:pt x="385591" y="417241"/>
                </a:lnTo>
                <a:lnTo>
                  <a:pt x="354982" y="449906"/>
                </a:lnTo>
                <a:lnTo>
                  <a:pt x="325441" y="483557"/>
                </a:lnTo>
                <a:lnTo>
                  <a:pt x="296996" y="518168"/>
                </a:lnTo>
                <a:lnTo>
                  <a:pt x="269674" y="553711"/>
                </a:lnTo>
                <a:lnTo>
                  <a:pt x="243501" y="590160"/>
                </a:lnTo>
                <a:lnTo>
                  <a:pt x="218506" y="627486"/>
                </a:lnTo>
                <a:lnTo>
                  <a:pt x="194715" y="665664"/>
                </a:lnTo>
                <a:lnTo>
                  <a:pt x="172155" y="704666"/>
                </a:lnTo>
                <a:lnTo>
                  <a:pt x="150853" y="744464"/>
                </a:lnTo>
                <a:lnTo>
                  <a:pt x="130838" y="785032"/>
                </a:lnTo>
                <a:lnTo>
                  <a:pt x="112135" y="826342"/>
                </a:lnTo>
                <a:lnTo>
                  <a:pt x="94772" y="868368"/>
                </a:lnTo>
                <a:lnTo>
                  <a:pt x="78777" y="911081"/>
                </a:lnTo>
                <a:lnTo>
                  <a:pt x="64176" y="954455"/>
                </a:lnTo>
                <a:lnTo>
                  <a:pt x="50997" y="998463"/>
                </a:lnTo>
                <a:lnTo>
                  <a:pt x="39266" y="1043077"/>
                </a:lnTo>
                <a:lnTo>
                  <a:pt x="29012" y="1088271"/>
                </a:lnTo>
                <a:lnTo>
                  <a:pt x="20260" y="1134016"/>
                </a:lnTo>
                <a:lnTo>
                  <a:pt x="13039" y="1180287"/>
                </a:lnTo>
                <a:lnTo>
                  <a:pt x="7375" y="1227055"/>
                </a:lnTo>
                <a:lnTo>
                  <a:pt x="3296" y="1274294"/>
                </a:lnTo>
                <a:lnTo>
                  <a:pt x="828" y="1321977"/>
                </a:lnTo>
                <a:lnTo>
                  <a:pt x="0" y="1370076"/>
                </a:lnTo>
                <a:lnTo>
                  <a:pt x="0" y="2895600"/>
                </a:lnTo>
                <a:lnTo>
                  <a:pt x="3497579" y="2895600"/>
                </a:lnTo>
                <a:lnTo>
                  <a:pt x="3545678" y="2894771"/>
                </a:lnTo>
                <a:lnTo>
                  <a:pt x="3593361" y="2892303"/>
                </a:lnTo>
                <a:lnTo>
                  <a:pt x="3640600" y="2888224"/>
                </a:lnTo>
                <a:lnTo>
                  <a:pt x="3687368" y="2882560"/>
                </a:lnTo>
                <a:lnTo>
                  <a:pt x="3733639" y="2875339"/>
                </a:lnTo>
                <a:lnTo>
                  <a:pt x="3779384" y="2866587"/>
                </a:lnTo>
                <a:lnTo>
                  <a:pt x="3824578" y="2856333"/>
                </a:lnTo>
                <a:lnTo>
                  <a:pt x="3869192" y="2844602"/>
                </a:lnTo>
                <a:lnTo>
                  <a:pt x="3913200" y="2831423"/>
                </a:lnTo>
                <a:lnTo>
                  <a:pt x="3956574" y="2816822"/>
                </a:lnTo>
                <a:lnTo>
                  <a:pt x="3999287" y="2800827"/>
                </a:lnTo>
                <a:lnTo>
                  <a:pt x="4041313" y="2783464"/>
                </a:lnTo>
                <a:lnTo>
                  <a:pt x="4082623" y="2764761"/>
                </a:lnTo>
                <a:lnTo>
                  <a:pt x="4123191" y="2744746"/>
                </a:lnTo>
                <a:lnTo>
                  <a:pt x="4162989" y="2723444"/>
                </a:lnTo>
                <a:lnTo>
                  <a:pt x="4201991" y="2700884"/>
                </a:lnTo>
                <a:lnTo>
                  <a:pt x="4240169" y="2677093"/>
                </a:lnTo>
                <a:lnTo>
                  <a:pt x="4277495" y="2652098"/>
                </a:lnTo>
                <a:lnTo>
                  <a:pt x="4313944" y="2625925"/>
                </a:lnTo>
                <a:lnTo>
                  <a:pt x="4349487" y="2598603"/>
                </a:lnTo>
                <a:lnTo>
                  <a:pt x="4384098" y="2570158"/>
                </a:lnTo>
                <a:lnTo>
                  <a:pt x="4417749" y="2540617"/>
                </a:lnTo>
                <a:lnTo>
                  <a:pt x="4450414" y="2510008"/>
                </a:lnTo>
                <a:lnTo>
                  <a:pt x="4482064" y="2478358"/>
                </a:lnTo>
                <a:lnTo>
                  <a:pt x="4512673" y="2445693"/>
                </a:lnTo>
                <a:lnTo>
                  <a:pt x="4542214" y="2412042"/>
                </a:lnTo>
                <a:lnTo>
                  <a:pt x="4570659" y="2377431"/>
                </a:lnTo>
                <a:lnTo>
                  <a:pt x="4597981" y="2341888"/>
                </a:lnTo>
                <a:lnTo>
                  <a:pt x="4624154" y="2305439"/>
                </a:lnTo>
                <a:lnTo>
                  <a:pt x="4649149" y="2268113"/>
                </a:lnTo>
                <a:lnTo>
                  <a:pt x="4672940" y="2229935"/>
                </a:lnTo>
                <a:lnTo>
                  <a:pt x="4695500" y="2190933"/>
                </a:lnTo>
                <a:lnTo>
                  <a:pt x="4716802" y="2151135"/>
                </a:lnTo>
                <a:lnTo>
                  <a:pt x="4736817" y="2110567"/>
                </a:lnTo>
                <a:lnTo>
                  <a:pt x="4755520" y="2069257"/>
                </a:lnTo>
                <a:lnTo>
                  <a:pt x="4772883" y="2027231"/>
                </a:lnTo>
                <a:lnTo>
                  <a:pt x="4788878" y="1984518"/>
                </a:lnTo>
                <a:lnTo>
                  <a:pt x="4803479" y="1941144"/>
                </a:lnTo>
                <a:lnTo>
                  <a:pt x="4816658" y="1897136"/>
                </a:lnTo>
                <a:lnTo>
                  <a:pt x="4828389" y="1852522"/>
                </a:lnTo>
                <a:lnTo>
                  <a:pt x="4838643" y="1807328"/>
                </a:lnTo>
                <a:lnTo>
                  <a:pt x="4847395" y="1761583"/>
                </a:lnTo>
                <a:lnTo>
                  <a:pt x="4854616" y="1715312"/>
                </a:lnTo>
                <a:lnTo>
                  <a:pt x="4860280" y="1668544"/>
                </a:lnTo>
                <a:lnTo>
                  <a:pt x="4864359" y="1621305"/>
                </a:lnTo>
                <a:lnTo>
                  <a:pt x="4866827" y="1573622"/>
                </a:lnTo>
                <a:lnTo>
                  <a:pt x="4867656" y="1525524"/>
                </a:lnTo>
                <a:lnTo>
                  <a:pt x="4867656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02629" y="281787"/>
            <a:ext cx="3624579" cy="287450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240"/>
              </a:spcBef>
            </a:pPr>
            <a:r>
              <a:rPr sz="1450" b="1" spc="75" dirty="0">
                <a:solidFill>
                  <a:srgbClr val="FFFFFF"/>
                </a:solidFill>
                <a:latin typeface="Arial"/>
                <a:cs typeface="Arial"/>
              </a:rPr>
              <a:t>Dependencia:</a:t>
            </a:r>
            <a:endParaRPr lang="es-ES" sz="1450" b="1" spc="7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50190">
              <a:lnSpc>
                <a:spcPct val="100000"/>
              </a:lnSpc>
              <a:spcBef>
                <a:spcPts val="240"/>
              </a:spcBef>
            </a:pPr>
            <a:endParaRPr sz="145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5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Falta</a:t>
            </a:r>
            <a:r>
              <a:rPr sz="145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4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35" dirty="0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sz="14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Lucida Sans Unicode"/>
                <a:cs typeface="Lucida Sans Unicode"/>
              </a:rPr>
              <a:t>Pacto</a:t>
            </a:r>
            <a:r>
              <a:rPr sz="145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45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Estado</a:t>
            </a:r>
            <a:r>
              <a:rPr sz="145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endParaRPr sz="1450" dirty="0">
              <a:latin typeface="Lucida Sans Unicode"/>
              <a:cs typeface="Lucida Sans Unicode"/>
            </a:endParaRPr>
          </a:p>
          <a:p>
            <a:pPr marL="241300">
              <a:lnSpc>
                <a:spcPct val="100000"/>
              </a:lnSpc>
              <a:spcBef>
                <a:spcPts val="145"/>
              </a:spcBef>
            </a:pPr>
            <a:r>
              <a:rPr sz="1450" spc="25" dirty="0">
                <a:solidFill>
                  <a:srgbClr val="FFFFFF"/>
                </a:solidFill>
                <a:latin typeface="Lucida Sans Unicode"/>
                <a:cs typeface="Lucida Sans Unicode"/>
              </a:rPr>
              <a:t>políticas</a:t>
            </a:r>
            <a:r>
              <a:rPr sz="145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4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tercera</a:t>
            </a:r>
            <a:r>
              <a:rPr sz="14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Lucida Sans Unicode"/>
                <a:cs typeface="Lucida Sans Unicode"/>
              </a:rPr>
              <a:t>edad</a:t>
            </a:r>
            <a:endParaRPr sz="1450" dirty="0">
              <a:latin typeface="Lucida Sans Unicode"/>
              <a:cs typeface="Lucida Sans Unicode"/>
            </a:endParaRPr>
          </a:p>
          <a:p>
            <a:pPr marL="241300" marR="418465" indent="-228600">
              <a:lnSpc>
                <a:spcPct val="1083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5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Documento</a:t>
            </a:r>
            <a:r>
              <a:rPr sz="14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45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acreditación</a:t>
            </a:r>
            <a:r>
              <a:rPr sz="145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35" dirty="0">
                <a:solidFill>
                  <a:srgbClr val="FFFFFF"/>
                </a:solidFill>
                <a:latin typeface="Lucida Sans Unicode"/>
                <a:cs typeface="Lucida Sans Unicode"/>
              </a:rPr>
              <a:t>del </a:t>
            </a:r>
            <a:r>
              <a:rPr sz="1450" spc="-4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Ministerio</a:t>
            </a:r>
            <a:endParaRPr sz="1450" dirty="0">
              <a:latin typeface="Lucida Sans Unicode"/>
              <a:cs typeface="Lucida Sans Unicode"/>
            </a:endParaRPr>
          </a:p>
          <a:p>
            <a:pPr marL="241300" marR="890905" indent="-228600">
              <a:lnSpc>
                <a:spcPct val="107900"/>
              </a:lnSpc>
              <a:spcBef>
                <a:spcPts val="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5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Libertad</a:t>
            </a:r>
            <a:r>
              <a:rPr sz="145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45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elección</a:t>
            </a:r>
            <a:r>
              <a:rPr sz="145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45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dirty="0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sz="1450" spc="-4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ciudadanos </a:t>
            </a:r>
            <a:r>
              <a:rPr sz="1450" spc="65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sz="145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35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situación</a:t>
            </a:r>
            <a:r>
              <a:rPr lang="es-ES" sz="1450" spc="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es-ES" sz="1450" spc="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75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dependencia</a:t>
            </a:r>
            <a:endParaRPr sz="1450" dirty="0">
              <a:latin typeface="Lucida Sans Unicode"/>
              <a:cs typeface="Lucida Sans Unicode"/>
            </a:endParaRPr>
          </a:p>
          <a:p>
            <a:pPr marL="241300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50" spc="45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Coordinación</a:t>
            </a:r>
            <a:r>
              <a:rPr sz="145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450" spc="45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sociosanitaria</a:t>
            </a:r>
            <a:endParaRPr lang="es-ES" sz="1450" spc="45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 marL="241300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s-ES" sz="1450" dirty="0">
                <a:solidFill>
                  <a:schemeClr val="bg1"/>
                </a:solidFill>
                <a:latin typeface="Lucida Sans Unicode"/>
                <a:cs typeface="Lucida Sans Unicode"/>
              </a:rPr>
              <a:t>Indexación a IPC en toda la contratación pública</a:t>
            </a:r>
            <a:endParaRPr sz="1450" dirty="0">
              <a:solidFill>
                <a:schemeClr val="bg1"/>
              </a:solidFill>
              <a:latin typeface="Lucida Sans Unicode"/>
              <a:cs typeface="Lucida Sans Unicode"/>
            </a:endParaRPr>
          </a:p>
        </p:txBody>
      </p:sp>
      <p:grpSp>
        <p:nvGrpSpPr>
          <p:cNvPr id="24" name="object 5">
            <a:extLst>
              <a:ext uri="{FF2B5EF4-FFF2-40B4-BE49-F238E27FC236}">
                <a16:creationId xmlns:a16="http://schemas.microsoft.com/office/drawing/2014/main" id="{684A920F-E633-08CB-1164-4C4A15BC22BA}"/>
              </a:ext>
            </a:extLst>
          </p:cNvPr>
          <p:cNvGrpSpPr/>
          <p:nvPr/>
        </p:nvGrpSpPr>
        <p:grpSpPr>
          <a:xfrm>
            <a:off x="477968" y="3614447"/>
            <a:ext cx="500380" cy="479425"/>
            <a:chOff x="10984801" y="2954845"/>
            <a:chExt cx="500380" cy="479425"/>
          </a:xfrm>
        </p:grpSpPr>
        <p:sp>
          <p:nvSpPr>
            <p:cNvPr id="25" name="object 6">
              <a:extLst>
                <a:ext uri="{FF2B5EF4-FFF2-40B4-BE49-F238E27FC236}">
                  <a16:creationId xmlns:a16="http://schemas.microsoft.com/office/drawing/2014/main" id="{0DAB82DB-5733-F771-5802-CA87BB053DF7}"/>
                </a:ext>
              </a:extLst>
            </p:cNvPr>
            <p:cNvSpPr/>
            <p:nvPr/>
          </p:nvSpPr>
          <p:spPr>
            <a:xfrm>
              <a:off x="10989564" y="2959607"/>
              <a:ext cx="490855" cy="469900"/>
            </a:xfrm>
            <a:custGeom>
              <a:avLst/>
              <a:gdLst/>
              <a:ahLst/>
              <a:cxnLst/>
              <a:rect l="l" t="t" r="r" b="b"/>
              <a:pathLst>
                <a:path w="490854" h="469900">
                  <a:moveTo>
                    <a:pt x="299974" y="0"/>
                  </a:moveTo>
                  <a:lnTo>
                    <a:pt x="189737" y="0"/>
                  </a:lnTo>
                  <a:lnTo>
                    <a:pt x="161923" y="5667"/>
                  </a:lnTo>
                  <a:lnTo>
                    <a:pt x="139239" y="21050"/>
                  </a:lnTo>
                  <a:lnTo>
                    <a:pt x="123961" y="43719"/>
                  </a:lnTo>
                  <a:lnTo>
                    <a:pt x="118363" y="71246"/>
                  </a:lnTo>
                  <a:lnTo>
                    <a:pt x="118363" y="132841"/>
                  </a:lnTo>
                  <a:lnTo>
                    <a:pt x="71901" y="147083"/>
                  </a:lnTo>
                  <a:lnTo>
                    <a:pt x="34321" y="176101"/>
                  </a:lnTo>
                  <a:lnTo>
                    <a:pt x="9171" y="216477"/>
                  </a:lnTo>
                  <a:lnTo>
                    <a:pt x="0" y="264794"/>
                  </a:lnTo>
                  <a:lnTo>
                    <a:pt x="0" y="434466"/>
                  </a:lnTo>
                  <a:lnTo>
                    <a:pt x="2670" y="448014"/>
                  </a:lnTo>
                  <a:lnTo>
                    <a:pt x="10032" y="459120"/>
                  </a:lnTo>
                  <a:lnTo>
                    <a:pt x="21109" y="466631"/>
                  </a:lnTo>
                  <a:lnTo>
                    <a:pt x="34925" y="469391"/>
                  </a:lnTo>
                  <a:lnTo>
                    <a:pt x="456310" y="469391"/>
                  </a:lnTo>
                  <a:lnTo>
                    <a:pt x="469564" y="466703"/>
                  </a:lnTo>
                  <a:lnTo>
                    <a:pt x="480520" y="459311"/>
                  </a:lnTo>
                  <a:lnTo>
                    <a:pt x="483307" y="455167"/>
                  </a:lnTo>
                  <a:lnTo>
                    <a:pt x="455294" y="455167"/>
                  </a:lnTo>
                  <a:lnTo>
                    <a:pt x="32892" y="454659"/>
                  </a:lnTo>
                  <a:lnTo>
                    <a:pt x="25689" y="452790"/>
                  </a:lnTo>
                  <a:lnTo>
                    <a:pt x="19748" y="448373"/>
                  </a:lnTo>
                  <a:lnTo>
                    <a:pt x="15712" y="442051"/>
                  </a:lnTo>
                  <a:lnTo>
                    <a:pt x="14224" y="434466"/>
                  </a:lnTo>
                  <a:lnTo>
                    <a:pt x="14224" y="406780"/>
                  </a:lnTo>
                  <a:lnTo>
                    <a:pt x="92075" y="406780"/>
                  </a:lnTo>
                  <a:lnTo>
                    <a:pt x="95122" y="403732"/>
                  </a:lnTo>
                  <a:lnTo>
                    <a:pt x="95122" y="396113"/>
                  </a:lnTo>
                  <a:lnTo>
                    <a:pt x="92075" y="392556"/>
                  </a:lnTo>
                  <a:lnTo>
                    <a:pt x="14224" y="392556"/>
                  </a:lnTo>
                  <a:lnTo>
                    <a:pt x="14326" y="264794"/>
                  </a:lnTo>
                  <a:lnTo>
                    <a:pt x="23546" y="219049"/>
                  </a:lnTo>
                  <a:lnTo>
                    <a:pt x="48990" y="181308"/>
                  </a:lnTo>
                  <a:lnTo>
                    <a:pt x="86768" y="155878"/>
                  </a:lnTo>
                  <a:lnTo>
                    <a:pt x="133095" y="146557"/>
                  </a:lnTo>
                  <a:lnTo>
                    <a:pt x="417445" y="146557"/>
                  </a:lnTo>
                  <a:lnTo>
                    <a:pt x="371347" y="132841"/>
                  </a:lnTo>
                  <a:lnTo>
                    <a:pt x="371347" y="131825"/>
                  </a:lnTo>
                  <a:lnTo>
                    <a:pt x="132079" y="131825"/>
                  </a:lnTo>
                  <a:lnTo>
                    <a:pt x="132587" y="71246"/>
                  </a:lnTo>
                  <a:lnTo>
                    <a:pt x="137106" y="49103"/>
                  </a:lnTo>
                  <a:lnTo>
                    <a:pt x="149399" y="30972"/>
                  </a:lnTo>
                  <a:lnTo>
                    <a:pt x="167574" y="18722"/>
                  </a:lnTo>
                  <a:lnTo>
                    <a:pt x="189737" y="14224"/>
                  </a:lnTo>
                  <a:lnTo>
                    <a:pt x="340410" y="14224"/>
                  </a:lnTo>
                  <a:lnTo>
                    <a:pt x="327574" y="5595"/>
                  </a:lnTo>
                  <a:lnTo>
                    <a:pt x="299974" y="0"/>
                  </a:lnTo>
                  <a:close/>
                </a:path>
                <a:path w="490854" h="469900">
                  <a:moveTo>
                    <a:pt x="417445" y="146557"/>
                  </a:moveTo>
                  <a:lnTo>
                    <a:pt x="356107" y="146557"/>
                  </a:lnTo>
                  <a:lnTo>
                    <a:pt x="402435" y="155878"/>
                  </a:lnTo>
                  <a:lnTo>
                    <a:pt x="440213" y="181308"/>
                  </a:lnTo>
                  <a:lnTo>
                    <a:pt x="465657" y="219049"/>
                  </a:lnTo>
                  <a:lnTo>
                    <a:pt x="474877" y="264794"/>
                  </a:lnTo>
                  <a:lnTo>
                    <a:pt x="474979" y="392556"/>
                  </a:lnTo>
                  <a:lnTo>
                    <a:pt x="119887" y="392556"/>
                  </a:lnTo>
                  <a:lnTo>
                    <a:pt x="116331" y="396113"/>
                  </a:lnTo>
                  <a:lnTo>
                    <a:pt x="116331" y="403732"/>
                  </a:lnTo>
                  <a:lnTo>
                    <a:pt x="119887" y="406780"/>
                  </a:lnTo>
                  <a:lnTo>
                    <a:pt x="474979" y="406780"/>
                  </a:lnTo>
                  <a:lnTo>
                    <a:pt x="474979" y="436499"/>
                  </a:lnTo>
                  <a:lnTo>
                    <a:pt x="473047" y="443916"/>
                  </a:lnTo>
                  <a:lnTo>
                    <a:pt x="468566" y="449833"/>
                  </a:lnTo>
                  <a:lnTo>
                    <a:pt x="462371" y="453751"/>
                  </a:lnTo>
                  <a:lnTo>
                    <a:pt x="455294" y="455167"/>
                  </a:lnTo>
                  <a:lnTo>
                    <a:pt x="483307" y="455167"/>
                  </a:lnTo>
                  <a:lnTo>
                    <a:pt x="487975" y="448228"/>
                  </a:lnTo>
                  <a:lnTo>
                    <a:pt x="490727" y="434466"/>
                  </a:lnTo>
                  <a:lnTo>
                    <a:pt x="490727" y="264794"/>
                  </a:lnTo>
                  <a:lnTo>
                    <a:pt x="480950" y="216334"/>
                  </a:lnTo>
                  <a:lnTo>
                    <a:pt x="455469" y="175720"/>
                  </a:lnTo>
                  <a:lnTo>
                    <a:pt x="417772" y="146655"/>
                  </a:lnTo>
                  <a:lnTo>
                    <a:pt x="417445" y="146557"/>
                  </a:lnTo>
                  <a:close/>
                </a:path>
                <a:path w="490854" h="469900">
                  <a:moveTo>
                    <a:pt x="328114" y="50037"/>
                  </a:moveTo>
                  <a:lnTo>
                    <a:pt x="298957" y="50037"/>
                  </a:lnTo>
                  <a:lnTo>
                    <a:pt x="307494" y="51726"/>
                  </a:lnTo>
                  <a:lnTo>
                    <a:pt x="314388" y="56308"/>
                  </a:lnTo>
                  <a:lnTo>
                    <a:pt x="318996" y="63057"/>
                  </a:lnTo>
                  <a:lnTo>
                    <a:pt x="320675" y="71246"/>
                  </a:lnTo>
                  <a:lnTo>
                    <a:pt x="320675" y="131825"/>
                  </a:lnTo>
                  <a:lnTo>
                    <a:pt x="335914" y="131825"/>
                  </a:lnTo>
                  <a:lnTo>
                    <a:pt x="335914" y="71246"/>
                  </a:lnTo>
                  <a:lnTo>
                    <a:pt x="333138" y="57560"/>
                  </a:lnTo>
                  <a:lnTo>
                    <a:pt x="328114" y="50037"/>
                  </a:lnTo>
                  <a:close/>
                </a:path>
                <a:path w="490854" h="469900">
                  <a:moveTo>
                    <a:pt x="340410" y="14224"/>
                  </a:moveTo>
                  <a:lnTo>
                    <a:pt x="299974" y="14224"/>
                  </a:lnTo>
                  <a:lnTo>
                    <a:pt x="322137" y="18722"/>
                  </a:lnTo>
                  <a:lnTo>
                    <a:pt x="340312" y="30972"/>
                  </a:lnTo>
                  <a:lnTo>
                    <a:pt x="352605" y="49103"/>
                  </a:lnTo>
                  <a:lnTo>
                    <a:pt x="357124" y="71246"/>
                  </a:lnTo>
                  <a:lnTo>
                    <a:pt x="357124" y="131825"/>
                  </a:lnTo>
                  <a:lnTo>
                    <a:pt x="371347" y="131825"/>
                  </a:lnTo>
                  <a:lnTo>
                    <a:pt x="371347" y="71246"/>
                  </a:lnTo>
                  <a:lnTo>
                    <a:pt x="365678" y="43505"/>
                  </a:lnTo>
                  <a:lnTo>
                    <a:pt x="350281" y="20859"/>
                  </a:lnTo>
                  <a:lnTo>
                    <a:pt x="340410" y="14224"/>
                  </a:lnTo>
                  <a:close/>
                </a:path>
                <a:path w="490854" h="469900">
                  <a:moveTo>
                    <a:pt x="299974" y="35432"/>
                  </a:moveTo>
                  <a:lnTo>
                    <a:pt x="189737" y="35432"/>
                  </a:lnTo>
                  <a:lnTo>
                    <a:pt x="175817" y="38189"/>
                  </a:lnTo>
                  <a:lnTo>
                    <a:pt x="164385" y="45767"/>
                  </a:lnTo>
                  <a:lnTo>
                    <a:pt x="156644" y="57132"/>
                  </a:lnTo>
                  <a:lnTo>
                    <a:pt x="153796" y="71246"/>
                  </a:lnTo>
                  <a:lnTo>
                    <a:pt x="153796" y="106679"/>
                  </a:lnTo>
                  <a:lnTo>
                    <a:pt x="156844" y="110108"/>
                  </a:lnTo>
                  <a:lnTo>
                    <a:pt x="164464" y="110108"/>
                  </a:lnTo>
                  <a:lnTo>
                    <a:pt x="167385" y="106679"/>
                  </a:lnTo>
                  <a:lnTo>
                    <a:pt x="167385" y="71246"/>
                  </a:lnTo>
                  <a:lnTo>
                    <a:pt x="169084" y="63057"/>
                  </a:lnTo>
                  <a:lnTo>
                    <a:pt x="173735" y="56308"/>
                  </a:lnTo>
                  <a:lnTo>
                    <a:pt x="180673" y="51726"/>
                  </a:lnTo>
                  <a:lnTo>
                    <a:pt x="189229" y="50037"/>
                  </a:lnTo>
                  <a:lnTo>
                    <a:pt x="328114" y="50037"/>
                  </a:lnTo>
                  <a:lnTo>
                    <a:pt x="325516" y="46148"/>
                  </a:lnTo>
                  <a:lnTo>
                    <a:pt x="314108" y="38332"/>
                  </a:lnTo>
                  <a:lnTo>
                    <a:pt x="299974" y="35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7">
              <a:extLst>
                <a:ext uri="{FF2B5EF4-FFF2-40B4-BE49-F238E27FC236}">
                  <a16:creationId xmlns:a16="http://schemas.microsoft.com/office/drawing/2014/main" id="{57220FC6-E87C-B344-3966-9E6817638F8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6881" y="2969069"/>
              <a:ext cx="234569" cy="127126"/>
            </a:xfrm>
            <a:prstGeom prst="rect">
              <a:avLst/>
            </a:prstGeom>
          </p:spPr>
        </p:pic>
        <p:sp>
          <p:nvSpPr>
            <p:cNvPr id="27" name="object 8">
              <a:extLst>
                <a:ext uri="{FF2B5EF4-FFF2-40B4-BE49-F238E27FC236}">
                  <a16:creationId xmlns:a16="http://schemas.microsoft.com/office/drawing/2014/main" id="{26F75726-6149-61EF-F90C-2C11CA0FFFCC}"/>
                </a:ext>
              </a:extLst>
            </p:cNvPr>
            <p:cNvSpPr/>
            <p:nvPr/>
          </p:nvSpPr>
          <p:spPr>
            <a:xfrm>
              <a:off x="10989564" y="2959607"/>
              <a:ext cx="490855" cy="469900"/>
            </a:xfrm>
            <a:custGeom>
              <a:avLst/>
              <a:gdLst/>
              <a:ahLst/>
              <a:cxnLst/>
              <a:rect l="l" t="t" r="r" b="b"/>
              <a:pathLst>
                <a:path w="490854" h="469900">
                  <a:moveTo>
                    <a:pt x="356107" y="146557"/>
                  </a:moveTo>
                  <a:lnTo>
                    <a:pt x="402435" y="155878"/>
                  </a:lnTo>
                  <a:lnTo>
                    <a:pt x="440213" y="181308"/>
                  </a:lnTo>
                  <a:lnTo>
                    <a:pt x="465657" y="219049"/>
                  </a:lnTo>
                  <a:lnTo>
                    <a:pt x="474979" y="265302"/>
                  </a:lnTo>
                  <a:lnTo>
                    <a:pt x="474979" y="392556"/>
                  </a:lnTo>
                  <a:lnTo>
                    <a:pt x="123443" y="392556"/>
                  </a:lnTo>
                  <a:lnTo>
                    <a:pt x="119887" y="392556"/>
                  </a:lnTo>
                  <a:lnTo>
                    <a:pt x="116331" y="396113"/>
                  </a:lnTo>
                  <a:lnTo>
                    <a:pt x="116331" y="399668"/>
                  </a:lnTo>
                  <a:lnTo>
                    <a:pt x="116331" y="403732"/>
                  </a:lnTo>
                  <a:lnTo>
                    <a:pt x="119887" y="406780"/>
                  </a:lnTo>
                  <a:lnTo>
                    <a:pt x="123443" y="406780"/>
                  </a:lnTo>
                  <a:lnTo>
                    <a:pt x="474979" y="406780"/>
                  </a:lnTo>
                  <a:lnTo>
                    <a:pt x="474979" y="436499"/>
                  </a:lnTo>
                  <a:lnTo>
                    <a:pt x="473047" y="443916"/>
                  </a:lnTo>
                  <a:lnTo>
                    <a:pt x="468566" y="449833"/>
                  </a:lnTo>
                  <a:lnTo>
                    <a:pt x="462371" y="453751"/>
                  </a:lnTo>
                  <a:lnTo>
                    <a:pt x="455294" y="455167"/>
                  </a:lnTo>
                  <a:lnTo>
                    <a:pt x="437228" y="455000"/>
                  </a:lnTo>
                  <a:lnTo>
                    <a:pt x="389580" y="454874"/>
                  </a:lnTo>
                  <a:lnTo>
                    <a:pt x="322180" y="454784"/>
                  </a:lnTo>
                  <a:lnTo>
                    <a:pt x="244855" y="454723"/>
                  </a:lnTo>
                  <a:lnTo>
                    <a:pt x="167436" y="454686"/>
                  </a:lnTo>
                  <a:lnTo>
                    <a:pt x="99750" y="454667"/>
                  </a:lnTo>
                  <a:lnTo>
                    <a:pt x="51626" y="454660"/>
                  </a:lnTo>
                  <a:lnTo>
                    <a:pt x="32892" y="454659"/>
                  </a:lnTo>
                  <a:lnTo>
                    <a:pt x="25689" y="452790"/>
                  </a:lnTo>
                  <a:lnTo>
                    <a:pt x="19748" y="448373"/>
                  </a:lnTo>
                  <a:lnTo>
                    <a:pt x="15712" y="442051"/>
                  </a:lnTo>
                  <a:lnTo>
                    <a:pt x="14224" y="434466"/>
                  </a:lnTo>
                  <a:lnTo>
                    <a:pt x="14224" y="406780"/>
                  </a:lnTo>
                  <a:lnTo>
                    <a:pt x="88010" y="406780"/>
                  </a:lnTo>
                  <a:lnTo>
                    <a:pt x="92075" y="406780"/>
                  </a:lnTo>
                  <a:lnTo>
                    <a:pt x="95122" y="403732"/>
                  </a:lnTo>
                  <a:lnTo>
                    <a:pt x="95122" y="399668"/>
                  </a:lnTo>
                  <a:lnTo>
                    <a:pt x="95122" y="396113"/>
                  </a:lnTo>
                  <a:lnTo>
                    <a:pt x="92075" y="392556"/>
                  </a:lnTo>
                  <a:lnTo>
                    <a:pt x="88010" y="392556"/>
                  </a:lnTo>
                  <a:lnTo>
                    <a:pt x="14224" y="392556"/>
                  </a:lnTo>
                  <a:lnTo>
                    <a:pt x="14224" y="265302"/>
                  </a:lnTo>
                  <a:lnTo>
                    <a:pt x="23546" y="219049"/>
                  </a:lnTo>
                  <a:lnTo>
                    <a:pt x="48990" y="181308"/>
                  </a:lnTo>
                  <a:lnTo>
                    <a:pt x="86768" y="155878"/>
                  </a:lnTo>
                  <a:lnTo>
                    <a:pt x="133095" y="146557"/>
                  </a:lnTo>
                  <a:lnTo>
                    <a:pt x="356107" y="146557"/>
                  </a:lnTo>
                  <a:close/>
                </a:path>
                <a:path w="490854" h="469900">
                  <a:moveTo>
                    <a:pt x="189737" y="0"/>
                  </a:moveTo>
                  <a:lnTo>
                    <a:pt x="161923" y="5667"/>
                  </a:lnTo>
                  <a:lnTo>
                    <a:pt x="139239" y="21050"/>
                  </a:lnTo>
                  <a:lnTo>
                    <a:pt x="123961" y="43719"/>
                  </a:lnTo>
                  <a:lnTo>
                    <a:pt x="118363" y="71246"/>
                  </a:lnTo>
                  <a:lnTo>
                    <a:pt x="118363" y="132841"/>
                  </a:lnTo>
                  <a:lnTo>
                    <a:pt x="71901" y="147083"/>
                  </a:lnTo>
                  <a:lnTo>
                    <a:pt x="34321" y="176101"/>
                  </a:lnTo>
                  <a:lnTo>
                    <a:pt x="9171" y="216477"/>
                  </a:lnTo>
                  <a:lnTo>
                    <a:pt x="0" y="264794"/>
                  </a:lnTo>
                  <a:lnTo>
                    <a:pt x="0" y="434466"/>
                  </a:lnTo>
                  <a:lnTo>
                    <a:pt x="2670" y="448014"/>
                  </a:lnTo>
                  <a:lnTo>
                    <a:pt x="10032" y="459120"/>
                  </a:lnTo>
                  <a:lnTo>
                    <a:pt x="21109" y="466631"/>
                  </a:lnTo>
                  <a:lnTo>
                    <a:pt x="34925" y="469391"/>
                  </a:lnTo>
                  <a:lnTo>
                    <a:pt x="456310" y="469391"/>
                  </a:lnTo>
                  <a:lnTo>
                    <a:pt x="469564" y="466703"/>
                  </a:lnTo>
                  <a:lnTo>
                    <a:pt x="480520" y="459311"/>
                  </a:lnTo>
                  <a:lnTo>
                    <a:pt x="487975" y="448228"/>
                  </a:lnTo>
                  <a:lnTo>
                    <a:pt x="490727" y="434466"/>
                  </a:lnTo>
                  <a:lnTo>
                    <a:pt x="490727" y="264794"/>
                  </a:lnTo>
                  <a:lnTo>
                    <a:pt x="480950" y="216334"/>
                  </a:lnTo>
                  <a:lnTo>
                    <a:pt x="455469" y="175720"/>
                  </a:lnTo>
                  <a:lnTo>
                    <a:pt x="417772" y="146655"/>
                  </a:lnTo>
                  <a:lnTo>
                    <a:pt x="371347" y="132841"/>
                  </a:lnTo>
                  <a:lnTo>
                    <a:pt x="371347" y="71246"/>
                  </a:lnTo>
                  <a:lnTo>
                    <a:pt x="365678" y="43505"/>
                  </a:lnTo>
                  <a:lnTo>
                    <a:pt x="350281" y="20859"/>
                  </a:lnTo>
                  <a:lnTo>
                    <a:pt x="327574" y="5595"/>
                  </a:lnTo>
                  <a:lnTo>
                    <a:pt x="299974" y="0"/>
                  </a:lnTo>
                  <a:lnTo>
                    <a:pt x="189737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9">
              <a:extLst>
                <a:ext uri="{FF2B5EF4-FFF2-40B4-BE49-F238E27FC236}">
                  <a16:creationId xmlns:a16="http://schemas.microsoft.com/office/drawing/2014/main" id="{A6BDDDDB-074A-07E1-10D7-73E553CEE8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46345" y="3149917"/>
              <a:ext cx="175641" cy="175641"/>
            </a:xfrm>
            <a:prstGeom prst="rect">
              <a:avLst/>
            </a:prstGeom>
          </p:spPr>
        </p:pic>
      </p:grpSp>
      <p:grpSp>
        <p:nvGrpSpPr>
          <p:cNvPr id="29" name="object 6">
            <a:extLst>
              <a:ext uri="{FF2B5EF4-FFF2-40B4-BE49-F238E27FC236}">
                <a16:creationId xmlns:a16="http://schemas.microsoft.com/office/drawing/2014/main" id="{87E85673-5CC1-3C12-48FA-9F313D937C2C}"/>
              </a:ext>
            </a:extLst>
          </p:cNvPr>
          <p:cNvGrpSpPr/>
          <p:nvPr/>
        </p:nvGrpSpPr>
        <p:grpSpPr>
          <a:xfrm>
            <a:off x="4817307" y="313626"/>
            <a:ext cx="643890" cy="518795"/>
            <a:chOff x="11063541" y="2915221"/>
            <a:chExt cx="643890" cy="518795"/>
          </a:xfrm>
        </p:grpSpPr>
        <p:sp>
          <p:nvSpPr>
            <p:cNvPr id="30" name="object 7">
              <a:extLst>
                <a:ext uri="{FF2B5EF4-FFF2-40B4-BE49-F238E27FC236}">
                  <a16:creationId xmlns:a16="http://schemas.microsoft.com/office/drawing/2014/main" id="{74C91095-D33D-AEE0-A45B-0D51657D559C}"/>
                </a:ext>
              </a:extLst>
            </p:cNvPr>
            <p:cNvSpPr/>
            <p:nvPr/>
          </p:nvSpPr>
          <p:spPr>
            <a:xfrm>
              <a:off x="11068304" y="2919983"/>
              <a:ext cx="634365" cy="509270"/>
            </a:xfrm>
            <a:custGeom>
              <a:avLst/>
              <a:gdLst/>
              <a:ahLst/>
              <a:cxnLst/>
              <a:rect l="l" t="t" r="r" b="b"/>
              <a:pathLst>
                <a:path w="634365" h="509270">
                  <a:moveTo>
                    <a:pt x="198881" y="0"/>
                  </a:moveTo>
                  <a:lnTo>
                    <a:pt x="159313" y="4697"/>
                  </a:lnTo>
                  <a:lnTo>
                    <a:pt x="123007" y="18104"/>
                  </a:lnTo>
                  <a:lnTo>
                    <a:pt x="91002" y="39195"/>
                  </a:lnTo>
                  <a:lnTo>
                    <a:pt x="64341" y="66944"/>
                  </a:lnTo>
                  <a:lnTo>
                    <a:pt x="44064" y="100323"/>
                  </a:lnTo>
                  <a:lnTo>
                    <a:pt x="31213" y="138307"/>
                  </a:lnTo>
                  <a:lnTo>
                    <a:pt x="26829" y="179869"/>
                  </a:lnTo>
                  <a:lnTo>
                    <a:pt x="31952" y="223982"/>
                  </a:lnTo>
                  <a:lnTo>
                    <a:pt x="47625" y="269620"/>
                  </a:lnTo>
                  <a:lnTo>
                    <a:pt x="3937" y="269620"/>
                  </a:lnTo>
                  <a:lnTo>
                    <a:pt x="0" y="273557"/>
                  </a:lnTo>
                  <a:lnTo>
                    <a:pt x="0" y="283717"/>
                  </a:lnTo>
                  <a:lnTo>
                    <a:pt x="3937" y="288416"/>
                  </a:lnTo>
                  <a:lnTo>
                    <a:pt x="57403" y="288416"/>
                  </a:lnTo>
                  <a:lnTo>
                    <a:pt x="83902" y="326511"/>
                  </a:lnTo>
                  <a:lnTo>
                    <a:pt x="116056" y="361851"/>
                  </a:lnTo>
                  <a:lnTo>
                    <a:pt x="152416" y="394729"/>
                  </a:lnTo>
                  <a:lnTo>
                    <a:pt x="191530" y="425439"/>
                  </a:lnTo>
                  <a:lnTo>
                    <a:pt x="231949" y="454274"/>
                  </a:lnTo>
                  <a:lnTo>
                    <a:pt x="312547" y="508507"/>
                  </a:lnTo>
                  <a:lnTo>
                    <a:pt x="314451" y="509015"/>
                  </a:lnTo>
                  <a:lnTo>
                    <a:pt x="317753" y="509015"/>
                  </a:lnTo>
                  <a:lnTo>
                    <a:pt x="399748" y="454662"/>
                  </a:lnTo>
                  <a:lnTo>
                    <a:pt x="440167" y="425905"/>
                  </a:lnTo>
                  <a:lnTo>
                    <a:pt x="479281" y="395195"/>
                  </a:lnTo>
                  <a:lnTo>
                    <a:pt x="515641" y="362239"/>
                  </a:lnTo>
                  <a:lnTo>
                    <a:pt x="547795" y="326744"/>
                  </a:lnTo>
                  <a:lnTo>
                    <a:pt x="574294" y="288416"/>
                  </a:lnTo>
                  <a:lnTo>
                    <a:pt x="627761" y="288416"/>
                  </a:lnTo>
                  <a:lnTo>
                    <a:pt x="632332" y="283717"/>
                  </a:lnTo>
                  <a:lnTo>
                    <a:pt x="632332" y="279018"/>
                  </a:lnTo>
                  <a:lnTo>
                    <a:pt x="634238" y="270255"/>
                  </a:lnTo>
                  <a:lnTo>
                    <a:pt x="630301" y="266191"/>
                  </a:lnTo>
                  <a:lnTo>
                    <a:pt x="585343" y="266191"/>
                  </a:lnTo>
                  <a:lnTo>
                    <a:pt x="602515" y="214799"/>
                  </a:lnTo>
                  <a:lnTo>
                    <a:pt x="606294" y="165137"/>
                  </a:lnTo>
                  <a:lnTo>
                    <a:pt x="598059" y="118858"/>
                  </a:lnTo>
                  <a:lnTo>
                    <a:pt x="579189" y="77615"/>
                  </a:lnTo>
                  <a:lnTo>
                    <a:pt x="551064" y="43062"/>
                  </a:lnTo>
                  <a:lnTo>
                    <a:pt x="515063" y="16851"/>
                  </a:lnTo>
                  <a:lnTo>
                    <a:pt x="472567" y="635"/>
                  </a:lnTo>
                  <a:lnTo>
                    <a:pt x="466598" y="507"/>
                  </a:lnTo>
                  <a:lnTo>
                    <a:pt x="462661" y="3810"/>
                  </a:lnTo>
                  <a:lnTo>
                    <a:pt x="460882" y="8762"/>
                  </a:lnTo>
                  <a:lnTo>
                    <a:pt x="460248" y="13462"/>
                  </a:lnTo>
                  <a:lnTo>
                    <a:pt x="463423" y="18795"/>
                  </a:lnTo>
                  <a:lnTo>
                    <a:pt x="468122" y="20192"/>
                  </a:lnTo>
                  <a:lnTo>
                    <a:pt x="506860" y="35221"/>
                  </a:lnTo>
                  <a:lnTo>
                    <a:pt x="539553" y="59568"/>
                  </a:lnTo>
                  <a:lnTo>
                    <a:pt x="564853" y="91685"/>
                  </a:lnTo>
                  <a:lnTo>
                    <a:pt x="581411" y="130020"/>
                  </a:lnTo>
                  <a:lnTo>
                    <a:pt x="587879" y="173022"/>
                  </a:lnTo>
                  <a:lnTo>
                    <a:pt x="582908" y="219141"/>
                  </a:lnTo>
                  <a:lnTo>
                    <a:pt x="565150" y="266826"/>
                  </a:lnTo>
                  <a:lnTo>
                    <a:pt x="531241" y="266826"/>
                  </a:lnTo>
                  <a:lnTo>
                    <a:pt x="497586" y="197103"/>
                  </a:lnTo>
                  <a:lnTo>
                    <a:pt x="494284" y="195325"/>
                  </a:lnTo>
                  <a:lnTo>
                    <a:pt x="487172" y="195325"/>
                  </a:lnTo>
                  <a:lnTo>
                    <a:pt x="483489" y="197865"/>
                  </a:lnTo>
                  <a:lnTo>
                    <a:pt x="482346" y="202183"/>
                  </a:lnTo>
                  <a:lnTo>
                    <a:pt x="453136" y="297179"/>
                  </a:lnTo>
                  <a:lnTo>
                    <a:pt x="417702" y="215518"/>
                  </a:lnTo>
                  <a:lnTo>
                    <a:pt x="414527" y="213487"/>
                  </a:lnTo>
                  <a:lnTo>
                    <a:pt x="409828" y="213487"/>
                  </a:lnTo>
                  <a:lnTo>
                    <a:pt x="408559" y="213740"/>
                  </a:lnTo>
                  <a:lnTo>
                    <a:pt x="402209" y="216280"/>
                  </a:lnTo>
                  <a:lnTo>
                    <a:pt x="400939" y="221741"/>
                  </a:lnTo>
                  <a:lnTo>
                    <a:pt x="402209" y="226440"/>
                  </a:lnTo>
                  <a:lnTo>
                    <a:pt x="446786" y="332613"/>
                  </a:lnTo>
                  <a:lnTo>
                    <a:pt x="450215" y="334517"/>
                  </a:lnTo>
                  <a:lnTo>
                    <a:pt x="457453" y="334517"/>
                  </a:lnTo>
                  <a:lnTo>
                    <a:pt x="461391" y="332231"/>
                  </a:lnTo>
                  <a:lnTo>
                    <a:pt x="492760" y="231139"/>
                  </a:lnTo>
                  <a:lnTo>
                    <a:pt x="516890" y="282320"/>
                  </a:lnTo>
                  <a:lnTo>
                    <a:pt x="518922" y="285750"/>
                  </a:lnTo>
                  <a:lnTo>
                    <a:pt x="522224" y="287019"/>
                  </a:lnTo>
                  <a:lnTo>
                    <a:pt x="554101" y="287019"/>
                  </a:lnTo>
                  <a:lnTo>
                    <a:pt x="519153" y="331641"/>
                  </a:lnTo>
                  <a:lnTo>
                    <a:pt x="476960" y="372166"/>
                  </a:lnTo>
                  <a:lnTo>
                    <a:pt x="431577" y="408225"/>
                  </a:lnTo>
                  <a:lnTo>
                    <a:pt x="387063" y="439448"/>
                  </a:lnTo>
                  <a:lnTo>
                    <a:pt x="347473" y="465463"/>
                  </a:lnTo>
                  <a:lnTo>
                    <a:pt x="316865" y="485901"/>
                  </a:lnTo>
                  <a:lnTo>
                    <a:pt x="275567" y="458672"/>
                  </a:lnTo>
                  <a:lnTo>
                    <a:pt x="232014" y="429401"/>
                  </a:lnTo>
                  <a:lnTo>
                    <a:pt x="188420" y="397843"/>
                  </a:lnTo>
                  <a:lnTo>
                    <a:pt x="146995" y="363756"/>
                  </a:lnTo>
                  <a:lnTo>
                    <a:pt x="109952" y="326896"/>
                  </a:lnTo>
                  <a:lnTo>
                    <a:pt x="79501" y="287019"/>
                  </a:lnTo>
                  <a:lnTo>
                    <a:pt x="127762" y="287019"/>
                  </a:lnTo>
                  <a:lnTo>
                    <a:pt x="131064" y="284988"/>
                  </a:lnTo>
                  <a:lnTo>
                    <a:pt x="172720" y="198119"/>
                  </a:lnTo>
                  <a:lnTo>
                    <a:pt x="222376" y="349123"/>
                  </a:lnTo>
                  <a:lnTo>
                    <a:pt x="223900" y="353313"/>
                  </a:lnTo>
                  <a:lnTo>
                    <a:pt x="227711" y="355345"/>
                  </a:lnTo>
                  <a:lnTo>
                    <a:pt x="235203" y="355345"/>
                  </a:lnTo>
                  <a:lnTo>
                    <a:pt x="238887" y="353187"/>
                  </a:lnTo>
                  <a:lnTo>
                    <a:pt x="239902" y="349123"/>
                  </a:lnTo>
                  <a:lnTo>
                    <a:pt x="279019" y="211581"/>
                  </a:lnTo>
                  <a:lnTo>
                    <a:pt x="314960" y="272923"/>
                  </a:lnTo>
                  <a:lnTo>
                    <a:pt x="316992" y="276098"/>
                  </a:lnTo>
                  <a:lnTo>
                    <a:pt x="320167" y="277621"/>
                  </a:lnTo>
                  <a:lnTo>
                    <a:pt x="326771" y="277621"/>
                  </a:lnTo>
                  <a:lnTo>
                    <a:pt x="330073" y="275589"/>
                  </a:lnTo>
                  <a:lnTo>
                    <a:pt x="331216" y="271525"/>
                  </a:lnTo>
                  <a:lnTo>
                    <a:pt x="373506" y="163702"/>
                  </a:lnTo>
                  <a:lnTo>
                    <a:pt x="391922" y="199516"/>
                  </a:lnTo>
                  <a:lnTo>
                    <a:pt x="405511" y="191388"/>
                  </a:lnTo>
                  <a:lnTo>
                    <a:pt x="404241" y="186054"/>
                  </a:lnTo>
                  <a:lnTo>
                    <a:pt x="381000" y="131825"/>
                  </a:lnTo>
                  <a:lnTo>
                    <a:pt x="377698" y="129920"/>
                  </a:lnTo>
                  <a:lnTo>
                    <a:pt x="370840" y="129920"/>
                  </a:lnTo>
                  <a:lnTo>
                    <a:pt x="367284" y="131825"/>
                  </a:lnTo>
                  <a:lnTo>
                    <a:pt x="321437" y="246633"/>
                  </a:lnTo>
                  <a:lnTo>
                    <a:pt x="284861" y="182625"/>
                  </a:lnTo>
                  <a:lnTo>
                    <a:pt x="283210" y="179450"/>
                  </a:lnTo>
                  <a:lnTo>
                    <a:pt x="280416" y="178053"/>
                  </a:lnTo>
                  <a:lnTo>
                    <a:pt x="273557" y="178053"/>
                  </a:lnTo>
                  <a:lnTo>
                    <a:pt x="269494" y="180720"/>
                  </a:lnTo>
                  <a:lnTo>
                    <a:pt x="267970" y="185292"/>
                  </a:lnTo>
                  <a:lnTo>
                    <a:pt x="230124" y="315340"/>
                  </a:lnTo>
                  <a:lnTo>
                    <a:pt x="183134" y="171195"/>
                  </a:lnTo>
                  <a:lnTo>
                    <a:pt x="181864" y="166496"/>
                  </a:lnTo>
                  <a:lnTo>
                    <a:pt x="178053" y="164083"/>
                  </a:lnTo>
                  <a:lnTo>
                    <a:pt x="171069" y="164083"/>
                  </a:lnTo>
                  <a:lnTo>
                    <a:pt x="167767" y="165988"/>
                  </a:lnTo>
                  <a:lnTo>
                    <a:pt x="166243" y="169799"/>
                  </a:lnTo>
                  <a:lnTo>
                    <a:pt x="118745" y="270255"/>
                  </a:lnTo>
                  <a:lnTo>
                    <a:pt x="68452" y="270255"/>
                  </a:lnTo>
                  <a:lnTo>
                    <a:pt x="50726" y="223312"/>
                  </a:lnTo>
                  <a:lnTo>
                    <a:pt x="45487" y="177934"/>
                  </a:lnTo>
                  <a:lnTo>
                    <a:pt x="51354" y="135569"/>
                  </a:lnTo>
                  <a:lnTo>
                    <a:pt x="66944" y="97662"/>
                  </a:lnTo>
                  <a:lnTo>
                    <a:pt x="90875" y="65661"/>
                  </a:lnTo>
                  <a:lnTo>
                    <a:pt x="121763" y="41013"/>
                  </a:lnTo>
                  <a:lnTo>
                    <a:pt x="158226" y="25162"/>
                  </a:lnTo>
                  <a:lnTo>
                    <a:pt x="198881" y="19557"/>
                  </a:lnTo>
                  <a:lnTo>
                    <a:pt x="229919" y="22780"/>
                  </a:lnTo>
                  <a:lnTo>
                    <a:pt x="259159" y="32194"/>
                  </a:lnTo>
                  <a:lnTo>
                    <a:pt x="285946" y="47418"/>
                  </a:lnTo>
                  <a:lnTo>
                    <a:pt x="309625" y="68071"/>
                  </a:lnTo>
                  <a:lnTo>
                    <a:pt x="311657" y="70103"/>
                  </a:lnTo>
                  <a:lnTo>
                    <a:pt x="314071" y="71119"/>
                  </a:lnTo>
                  <a:lnTo>
                    <a:pt x="318897" y="71119"/>
                  </a:lnTo>
                  <a:lnTo>
                    <a:pt x="321437" y="70103"/>
                  </a:lnTo>
                  <a:lnTo>
                    <a:pt x="323342" y="68071"/>
                  </a:lnTo>
                  <a:lnTo>
                    <a:pt x="343896" y="49393"/>
                  </a:lnTo>
                  <a:lnTo>
                    <a:pt x="367093" y="35036"/>
                  </a:lnTo>
                  <a:lnTo>
                    <a:pt x="392386" y="25227"/>
                  </a:lnTo>
                  <a:lnTo>
                    <a:pt x="419226" y="20192"/>
                  </a:lnTo>
                  <a:lnTo>
                    <a:pt x="424434" y="19557"/>
                  </a:lnTo>
                  <a:lnTo>
                    <a:pt x="428244" y="14858"/>
                  </a:lnTo>
                  <a:lnTo>
                    <a:pt x="426974" y="4444"/>
                  </a:lnTo>
                  <a:lnTo>
                    <a:pt x="423037" y="635"/>
                  </a:lnTo>
                  <a:lnTo>
                    <a:pt x="417195" y="635"/>
                  </a:lnTo>
                  <a:lnTo>
                    <a:pt x="389022" y="5927"/>
                  </a:lnTo>
                  <a:lnTo>
                    <a:pt x="362505" y="15636"/>
                  </a:lnTo>
                  <a:lnTo>
                    <a:pt x="338060" y="29656"/>
                  </a:lnTo>
                  <a:lnTo>
                    <a:pt x="316102" y="47878"/>
                  </a:lnTo>
                  <a:lnTo>
                    <a:pt x="290482" y="27324"/>
                  </a:lnTo>
                  <a:lnTo>
                    <a:pt x="261921" y="12319"/>
                  </a:lnTo>
                  <a:lnTo>
                    <a:pt x="231145" y="3123"/>
                  </a:lnTo>
                  <a:lnTo>
                    <a:pt x="1988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8">
              <a:extLst>
                <a:ext uri="{FF2B5EF4-FFF2-40B4-BE49-F238E27FC236}">
                  <a16:creationId xmlns:a16="http://schemas.microsoft.com/office/drawing/2014/main" id="{9F981A46-C351-BB4A-5CAB-B5AD7BD6387F}"/>
                </a:ext>
              </a:extLst>
            </p:cNvPr>
            <p:cNvSpPr/>
            <p:nvPr/>
          </p:nvSpPr>
          <p:spPr>
            <a:xfrm>
              <a:off x="11068304" y="2919983"/>
              <a:ext cx="634365" cy="509270"/>
            </a:xfrm>
            <a:custGeom>
              <a:avLst/>
              <a:gdLst/>
              <a:ahLst/>
              <a:cxnLst/>
              <a:rect l="l" t="t" r="r" b="b"/>
              <a:pathLst>
                <a:path w="634365" h="509270">
                  <a:moveTo>
                    <a:pt x="198881" y="0"/>
                  </a:moveTo>
                  <a:lnTo>
                    <a:pt x="159313" y="4697"/>
                  </a:lnTo>
                  <a:lnTo>
                    <a:pt x="123007" y="18104"/>
                  </a:lnTo>
                  <a:lnTo>
                    <a:pt x="91002" y="39195"/>
                  </a:lnTo>
                  <a:lnTo>
                    <a:pt x="64341" y="66944"/>
                  </a:lnTo>
                  <a:lnTo>
                    <a:pt x="44064" y="100323"/>
                  </a:lnTo>
                  <a:lnTo>
                    <a:pt x="31213" y="138307"/>
                  </a:lnTo>
                  <a:lnTo>
                    <a:pt x="26829" y="179869"/>
                  </a:lnTo>
                  <a:lnTo>
                    <a:pt x="31952" y="223982"/>
                  </a:lnTo>
                  <a:lnTo>
                    <a:pt x="47625" y="269620"/>
                  </a:lnTo>
                  <a:lnTo>
                    <a:pt x="8509" y="269620"/>
                  </a:lnTo>
                  <a:lnTo>
                    <a:pt x="3937" y="269620"/>
                  </a:lnTo>
                  <a:lnTo>
                    <a:pt x="0" y="273557"/>
                  </a:lnTo>
                  <a:lnTo>
                    <a:pt x="0" y="279018"/>
                  </a:lnTo>
                  <a:lnTo>
                    <a:pt x="0" y="283717"/>
                  </a:lnTo>
                  <a:lnTo>
                    <a:pt x="3937" y="288416"/>
                  </a:lnTo>
                  <a:lnTo>
                    <a:pt x="8509" y="288416"/>
                  </a:lnTo>
                  <a:lnTo>
                    <a:pt x="57403" y="288416"/>
                  </a:lnTo>
                  <a:lnTo>
                    <a:pt x="83902" y="326511"/>
                  </a:lnTo>
                  <a:lnTo>
                    <a:pt x="116056" y="361851"/>
                  </a:lnTo>
                  <a:lnTo>
                    <a:pt x="152416" y="394729"/>
                  </a:lnTo>
                  <a:lnTo>
                    <a:pt x="191530" y="425439"/>
                  </a:lnTo>
                  <a:lnTo>
                    <a:pt x="231949" y="454274"/>
                  </a:lnTo>
                  <a:lnTo>
                    <a:pt x="272221" y="481527"/>
                  </a:lnTo>
                  <a:lnTo>
                    <a:pt x="310896" y="507491"/>
                  </a:lnTo>
                  <a:lnTo>
                    <a:pt x="314451" y="509015"/>
                  </a:lnTo>
                  <a:lnTo>
                    <a:pt x="316102" y="509015"/>
                  </a:lnTo>
                  <a:lnTo>
                    <a:pt x="317753" y="509015"/>
                  </a:lnTo>
                  <a:lnTo>
                    <a:pt x="319404" y="508507"/>
                  </a:lnTo>
                  <a:lnTo>
                    <a:pt x="320801" y="507491"/>
                  </a:lnTo>
                  <a:lnTo>
                    <a:pt x="359476" y="481760"/>
                  </a:lnTo>
                  <a:lnTo>
                    <a:pt x="399748" y="454662"/>
                  </a:lnTo>
                  <a:lnTo>
                    <a:pt x="440167" y="425905"/>
                  </a:lnTo>
                  <a:lnTo>
                    <a:pt x="479281" y="395195"/>
                  </a:lnTo>
                  <a:lnTo>
                    <a:pt x="515641" y="362239"/>
                  </a:lnTo>
                  <a:lnTo>
                    <a:pt x="547795" y="326744"/>
                  </a:lnTo>
                  <a:lnTo>
                    <a:pt x="574294" y="288416"/>
                  </a:lnTo>
                  <a:lnTo>
                    <a:pt x="623189" y="288416"/>
                  </a:lnTo>
                  <a:lnTo>
                    <a:pt x="627761" y="288416"/>
                  </a:lnTo>
                  <a:lnTo>
                    <a:pt x="632332" y="283717"/>
                  </a:lnTo>
                  <a:lnTo>
                    <a:pt x="632332" y="279018"/>
                  </a:lnTo>
                  <a:lnTo>
                    <a:pt x="634238" y="270255"/>
                  </a:lnTo>
                  <a:lnTo>
                    <a:pt x="630301" y="266191"/>
                  </a:lnTo>
                  <a:lnTo>
                    <a:pt x="624459" y="266191"/>
                  </a:lnTo>
                  <a:lnTo>
                    <a:pt x="585343" y="266191"/>
                  </a:lnTo>
                  <a:lnTo>
                    <a:pt x="602515" y="214799"/>
                  </a:lnTo>
                  <a:lnTo>
                    <a:pt x="606294" y="165137"/>
                  </a:lnTo>
                  <a:lnTo>
                    <a:pt x="598059" y="118858"/>
                  </a:lnTo>
                  <a:lnTo>
                    <a:pt x="579189" y="77615"/>
                  </a:lnTo>
                  <a:lnTo>
                    <a:pt x="551064" y="43062"/>
                  </a:lnTo>
                  <a:lnTo>
                    <a:pt x="515063" y="16851"/>
                  </a:lnTo>
                  <a:lnTo>
                    <a:pt x="472567" y="635"/>
                  </a:lnTo>
                  <a:lnTo>
                    <a:pt x="472186" y="635"/>
                  </a:lnTo>
                  <a:lnTo>
                    <a:pt x="471804" y="507"/>
                  </a:lnTo>
                  <a:lnTo>
                    <a:pt x="471297" y="507"/>
                  </a:lnTo>
                  <a:lnTo>
                    <a:pt x="466598" y="507"/>
                  </a:lnTo>
                  <a:lnTo>
                    <a:pt x="462661" y="3810"/>
                  </a:lnTo>
                  <a:lnTo>
                    <a:pt x="460882" y="8762"/>
                  </a:lnTo>
                  <a:lnTo>
                    <a:pt x="460248" y="13462"/>
                  </a:lnTo>
                  <a:lnTo>
                    <a:pt x="463423" y="18795"/>
                  </a:lnTo>
                  <a:lnTo>
                    <a:pt x="468122" y="20192"/>
                  </a:lnTo>
                  <a:lnTo>
                    <a:pt x="506860" y="35221"/>
                  </a:lnTo>
                  <a:lnTo>
                    <a:pt x="539553" y="59568"/>
                  </a:lnTo>
                  <a:lnTo>
                    <a:pt x="564853" y="91685"/>
                  </a:lnTo>
                  <a:lnTo>
                    <a:pt x="581411" y="130020"/>
                  </a:lnTo>
                  <a:lnTo>
                    <a:pt x="587879" y="173022"/>
                  </a:lnTo>
                  <a:lnTo>
                    <a:pt x="582908" y="219141"/>
                  </a:lnTo>
                  <a:lnTo>
                    <a:pt x="565150" y="266826"/>
                  </a:lnTo>
                  <a:lnTo>
                    <a:pt x="531241" y="266826"/>
                  </a:lnTo>
                  <a:lnTo>
                    <a:pt x="499364" y="200787"/>
                  </a:lnTo>
                  <a:lnTo>
                    <a:pt x="497586" y="197103"/>
                  </a:lnTo>
                  <a:lnTo>
                    <a:pt x="494284" y="195325"/>
                  </a:lnTo>
                  <a:lnTo>
                    <a:pt x="490981" y="195325"/>
                  </a:lnTo>
                  <a:lnTo>
                    <a:pt x="487172" y="195325"/>
                  </a:lnTo>
                  <a:lnTo>
                    <a:pt x="483489" y="197865"/>
                  </a:lnTo>
                  <a:lnTo>
                    <a:pt x="482346" y="202183"/>
                  </a:lnTo>
                  <a:lnTo>
                    <a:pt x="453136" y="297179"/>
                  </a:lnTo>
                  <a:lnTo>
                    <a:pt x="419226" y="219075"/>
                  </a:lnTo>
                  <a:lnTo>
                    <a:pt x="417702" y="215518"/>
                  </a:lnTo>
                  <a:lnTo>
                    <a:pt x="414527" y="213487"/>
                  </a:lnTo>
                  <a:lnTo>
                    <a:pt x="411099" y="213487"/>
                  </a:lnTo>
                  <a:lnTo>
                    <a:pt x="409828" y="213487"/>
                  </a:lnTo>
                  <a:lnTo>
                    <a:pt x="408559" y="213740"/>
                  </a:lnTo>
                  <a:lnTo>
                    <a:pt x="407416" y="214249"/>
                  </a:lnTo>
                  <a:lnTo>
                    <a:pt x="402209" y="216280"/>
                  </a:lnTo>
                  <a:lnTo>
                    <a:pt x="400939" y="221741"/>
                  </a:lnTo>
                  <a:lnTo>
                    <a:pt x="402209" y="226440"/>
                  </a:lnTo>
                  <a:lnTo>
                    <a:pt x="445262" y="328802"/>
                  </a:lnTo>
                  <a:lnTo>
                    <a:pt x="446786" y="332613"/>
                  </a:lnTo>
                  <a:lnTo>
                    <a:pt x="450215" y="334517"/>
                  </a:lnTo>
                  <a:lnTo>
                    <a:pt x="453644" y="334517"/>
                  </a:lnTo>
                  <a:lnTo>
                    <a:pt x="457453" y="334517"/>
                  </a:lnTo>
                  <a:lnTo>
                    <a:pt x="461391" y="332231"/>
                  </a:lnTo>
                  <a:lnTo>
                    <a:pt x="462788" y="327532"/>
                  </a:lnTo>
                  <a:lnTo>
                    <a:pt x="492760" y="231139"/>
                  </a:lnTo>
                  <a:lnTo>
                    <a:pt x="516890" y="282320"/>
                  </a:lnTo>
                  <a:lnTo>
                    <a:pt x="518922" y="285750"/>
                  </a:lnTo>
                  <a:lnTo>
                    <a:pt x="522224" y="287019"/>
                  </a:lnTo>
                  <a:lnTo>
                    <a:pt x="525399" y="287019"/>
                  </a:lnTo>
                  <a:lnTo>
                    <a:pt x="554101" y="287019"/>
                  </a:lnTo>
                  <a:lnTo>
                    <a:pt x="519153" y="331641"/>
                  </a:lnTo>
                  <a:lnTo>
                    <a:pt x="476960" y="372166"/>
                  </a:lnTo>
                  <a:lnTo>
                    <a:pt x="431577" y="408225"/>
                  </a:lnTo>
                  <a:lnTo>
                    <a:pt x="387063" y="439448"/>
                  </a:lnTo>
                  <a:lnTo>
                    <a:pt x="347473" y="465463"/>
                  </a:lnTo>
                  <a:lnTo>
                    <a:pt x="316865" y="485901"/>
                  </a:lnTo>
                  <a:lnTo>
                    <a:pt x="275567" y="458672"/>
                  </a:lnTo>
                  <a:lnTo>
                    <a:pt x="232014" y="429401"/>
                  </a:lnTo>
                  <a:lnTo>
                    <a:pt x="188420" y="397843"/>
                  </a:lnTo>
                  <a:lnTo>
                    <a:pt x="146995" y="363756"/>
                  </a:lnTo>
                  <a:lnTo>
                    <a:pt x="109952" y="326896"/>
                  </a:lnTo>
                  <a:lnTo>
                    <a:pt x="79501" y="287019"/>
                  </a:lnTo>
                  <a:lnTo>
                    <a:pt x="124587" y="287019"/>
                  </a:lnTo>
                  <a:lnTo>
                    <a:pt x="127762" y="287019"/>
                  </a:lnTo>
                  <a:lnTo>
                    <a:pt x="131064" y="284988"/>
                  </a:lnTo>
                  <a:lnTo>
                    <a:pt x="132334" y="282320"/>
                  </a:lnTo>
                  <a:lnTo>
                    <a:pt x="172720" y="198119"/>
                  </a:lnTo>
                  <a:lnTo>
                    <a:pt x="222376" y="349123"/>
                  </a:lnTo>
                  <a:lnTo>
                    <a:pt x="223900" y="353313"/>
                  </a:lnTo>
                  <a:lnTo>
                    <a:pt x="227711" y="355345"/>
                  </a:lnTo>
                  <a:lnTo>
                    <a:pt x="231394" y="355345"/>
                  </a:lnTo>
                  <a:lnTo>
                    <a:pt x="235203" y="355345"/>
                  </a:lnTo>
                  <a:lnTo>
                    <a:pt x="238887" y="353187"/>
                  </a:lnTo>
                  <a:lnTo>
                    <a:pt x="239902" y="349123"/>
                  </a:lnTo>
                  <a:lnTo>
                    <a:pt x="279019" y="211581"/>
                  </a:lnTo>
                  <a:lnTo>
                    <a:pt x="314960" y="272923"/>
                  </a:lnTo>
                  <a:lnTo>
                    <a:pt x="316992" y="276098"/>
                  </a:lnTo>
                  <a:lnTo>
                    <a:pt x="320167" y="277621"/>
                  </a:lnTo>
                  <a:lnTo>
                    <a:pt x="323215" y="277621"/>
                  </a:lnTo>
                  <a:lnTo>
                    <a:pt x="326771" y="277621"/>
                  </a:lnTo>
                  <a:lnTo>
                    <a:pt x="330073" y="275589"/>
                  </a:lnTo>
                  <a:lnTo>
                    <a:pt x="331216" y="271525"/>
                  </a:lnTo>
                  <a:lnTo>
                    <a:pt x="373506" y="163702"/>
                  </a:lnTo>
                  <a:lnTo>
                    <a:pt x="386588" y="194055"/>
                  </a:lnTo>
                  <a:lnTo>
                    <a:pt x="388493" y="197612"/>
                  </a:lnTo>
                  <a:lnTo>
                    <a:pt x="391922" y="199516"/>
                  </a:lnTo>
                  <a:lnTo>
                    <a:pt x="395350" y="199516"/>
                  </a:lnTo>
                  <a:lnTo>
                    <a:pt x="396494" y="199516"/>
                  </a:lnTo>
                  <a:lnTo>
                    <a:pt x="397764" y="199389"/>
                  </a:lnTo>
                  <a:lnTo>
                    <a:pt x="398906" y="198754"/>
                  </a:lnTo>
                  <a:lnTo>
                    <a:pt x="404241" y="196087"/>
                  </a:lnTo>
                  <a:lnTo>
                    <a:pt x="405511" y="191388"/>
                  </a:lnTo>
                  <a:lnTo>
                    <a:pt x="404241" y="186054"/>
                  </a:lnTo>
                  <a:lnTo>
                    <a:pt x="382650" y="135508"/>
                  </a:lnTo>
                  <a:lnTo>
                    <a:pt x="381000" y="131825"/>
                  </a:lnTo>
                  <a:lnTo>
                    <a:pt x="377698" y="129920"/>
                  </a:lnTo>
                  <a:lnTo>
                    <a:pt x="374142" y="129920"/>
                  </a:lnTo>
                  <a:lnTo>
                    <a:pt x="370840" y="129920"/>
                  </a:lnTo>
                  <a:lnTo>
                    <a:pt x="367284" y="131825"/>
                  </a:lnTo>
                  <a:lnTo>
                    <a:pt x="365760" y="135508"/>
                  </a:lnTo>
                  <a:lnTo>
                    <a:pt x="321437" y="246633"/>
                  </a:lnTo>
                  <a:lnTo>
                    <a:pt x="284861" y="182625"/>
                  </a:lnTo>
                  <a:lnTo>
                    <a:pt x="283210" y="179450"/>
                  </a:lnTo>
                  <a:lnTo>
                    <a:pt x="280416" y="178053"/>
                  </a:lnTo>
                  <a:lnTo>
                    <a:pt x="277495" y="178053"/>
                  </a:lnTo>
                  <a:lnTo>
                    <a:pt x="273557" y="178053"/>
                  </a:lnTo>
                  <a:lnTo>
                    <a:pt x="269494" y="180720"/>
                  </a:lnTo>
                  <a:lnTo>
                    <a:pt x="267970" y="185292"/>
                  </a:lnTo>
                  <a:lnTo>
                    <a:pt x="230124" y="315340"/>
                  </a:lnTo>
                  <a:lnTo>
                    <a:pt x="183134" y="171195"/>
                  </a:lnTo>
                  <a:lnTo>
                    <a:pt x="181864" y="166496"/>
                  </a:lnTo>
                  <a:lnTo>
                    <a:pt x="178053" y="164083"/>
                  </a:lnTo>
                  <a:lnTo>
                    <a:pt x="174371" y="164083"/>
                  </a:lnTo>
                  <a:lnTo>
                    <a:pt x="171069" y="164083"/>
                  </a:lnTo>
                  <a:lnTo>
                    <a:pt x="167767" y="165988"/>
                  </a:lnTo>
                  <a:lnTo>
                    <a:pt x="166243" y="169799"/>
                  </a:lnTo>
                  <a:lnTo>
                    <a:pt x="118745" y="270255"/>
                  </a:lnTo>
                  <a:lnTo>
                    <a:pt x="68452" y="270255"/>
                  </a:lnTo>
                  <a:lnTo>
                    <a:pt x="50726" y="223312"/>
                  </a:lnTo>
                  <a:lnTo>
                    <a:pt x="45487" y="177934"/>
                  </a:lnTo>
                  <a:lnTo>
                    <a:pt x="51354" y="135569"/>
                  </a:lnTo>
                  <a:lnTo>
                    <a:pt x="66944" y="97662"/>
                  </a:lnTo>
                  <a:lnTo>
                    <a:pt x="90875" y="65661"/>
                  </a:lnTo>
                  <a:lnTo>
                    <a:pt x="121763" y="41013"/>
                  </a:lnTo>
                  <a:lnTo>
                    <a:pt x="158226" y="25162"/>
                  </a:lnTo>
                  <a:lnTo>
                    <a:pt x="198881" y="19557"/>
                  </a:lnTo>
                  <a:lnTo>
                    <a:pt x="229919" y="22780"/>
                  </a:lnTo>
                  <a:lnTo>
                    <a:pt x="259159" y="32194"/>
                  </a:lnTo>
                  <a:lnTo>
                    <a:pt x="285946" y="47418"/>
                  </a:lnTo>
                  <a:lnTo>
                    <a:pt x="309625" y="68071"/>
                  </a:lnTo>
                  <a:lnTo>
                    <a:pt x="311657" y="70103"/>
                  </a:lnTo>
                  <a:lnTo>
                    <a:pt x="314071" y="71119"/>
                  </a:lnTo>
                  <a:lnTo>
                    <a:pt x="316484" y="71119"/>
                  </a:lnTo>
                  <a:lnTo>
                    <a:pt x="318897" y="71119"/>
                  </a:lnTo>
                  <a:lnTo>
                    <a:pt x="321437" y="70103"/>
                  </a:lnTo>
                  <a:lnTo>
                    <a:pt x="367093" y="35036"/>
                  </a:lnTo>
                  <a:lnTo>
                    <a:pt x="419226" y="20192"/>
                  </a:lnTo>
                  <a:lnTo>
                    <a:pt x="424434" y="19557"/>
                  </a:lnTo>
                  <a:lnTo>
                    <a:pt x="428244" y="14858"/>
                  </a:lnTo>
                  <a:lnTo>
                    <a:pt x="427609" y="9398"/>
                  </a:lnTo>
                  <a:lnTo>
                    <a:pt x="426974" y="4444"/>
                  </a:lnTo>
                  <a:lnTo>
                    <a:pt x="423037" y="635"/>
                  </a:lnTo>
                  <a:lnTo>
                    <a:pt x="418338" y="635"/>
                  </a:lnTo>
                  <a:lnTo>
                    <a:pt x="417956" y="635"/>
                  </a:lnTo>
                  <a:lnTo>
                    <a:pt x="417575" y="635"/>
                  </a:lnTo>
                  <a:lnTo>
                    <a:pt x="417195" y="635"/>
                  </a:lnTo>
                  <a:lnTo>
                    <a:pt x="389022" y="5927"/>
                  </a:lnTo>
                  <a:lnTo>
                    <a:pt x="362505" y="15636"/>
                  </a:lnTo>
                  <a:lnTo>
                    <a:pt x="338060" y="29656"/>
                  </a:lnTo>
                  <a:lnTo>
                    <a:pt x="316102" y="47878"/>
                  </a:lnTo>
                  <a:lnTo>
                    <a:pt x="290482" y="27324"/>
                  </a:lnTo>
                  <a:lnTo>
                    <a:pt x="261921" y="12319"/>
                  </a:lnTo>
                  <a:lnTo>
                    <a:pt x="231145" y="3123"/>
                  </a:lnTo>
                  <a:lnTo>
                    <a:pt x="198881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" name="object 5">
            <a:extLst>
              <a:ext uri="{FF2B5EF4-FFF2-40B4-BE49-F238E27FC236}">
                <a16:creationId xmlns:a16="http://schemas.microsoft.com/office/drawing/2014/main" id="{B225F652-1EF1-68CF-37D1-27B82BDEE6E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63737" y="3505906"/>
            <a:ext cx="595629" cy="587121"/>
          </a:xfrm>
          <a:prstGeom prst="rect">
            <a:avLst/>
          </a:prstGeom>
        </p:spPr>
      </p:pic>
      <p:pic>
        <p:nvPicPr>
          <p:cNvPr id="2" name="object 8">
            <a:extLst>
              <a:ext uri="{FF2B5EF4-FFF2-40B4-BE49-F238E27FC236}">
                <a16:creationId xmlns:a16="http://schemas.microsoft.com/office/drawing/2014/main" id="{41E3F6AD-4242-6D3A-2DB2-C273CA62287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4004" y="336804"/>
            <a:ext cx="1313688" cy="2773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23950" y="5376671"/>
            <a:ext cx="2926080" cy="1481455"/>
          </a:xfrm>
          <a:custGeom>
            <a:avLst/>
            <a:gdLst/>
            <a:ahLst/>
            <a:cxnLst/>
            <a:rect l="l" t="t" r="r" b="b"/>
            <a:pathLst>
              <a:path w="2926079" h="1481454">
                <a:moveTo>
                  <a:pt x="925017" y="106680"/>
                </a:moveTo>
                <a:lnTo>
                  <a:pt x="900379" y="117221"/>
                </a:lnTo>
                <a:lnTo>
                  <a:pt x="124790" y="880224"/>
                </a:lnTo>
                <a:lnTo>
                  <a:pt x="114249" y="905256"/>
                </a:lnTo>
                <a:lnTo>
                  <a:pt x="925017" y="106680"/>
                </a:lnTo>
                <a:close/>
              </a:path>
              <a:path w="2926079" h="1481454">
                <a:moveTo>
                  <a:pt x="1249629" y="18288"/>
                </a:moveTo>
                <a:lnTo>
                  <a:pt x="1243533" y="19558"/>
                </a:lnTo>
                <a:lnTo>
                  <a:pt x="1237945" y="20320"/>
                </a:lnTo>
                <a:lnTo>
                  <a:pt x="1231849" y="21463"/>
                </a:lnTo>
                <a:lnTo>
                  <a:pt x="22631" y="1212850"/>
                </a:lnTo>
                <a:lnTo>
                  <a:pt x="21818" y="1218133"/>
                </a:lnTo>
                <a:lnTo>
                  <a:pt x="20561" y="1224178"/>
                </a:lnTo>
                <a:lnTo>
                  <a:pt x="19761" y="1229817"/>
                </a:lnTo>
                <a:lnTo>
                  <a:pt x="1249629" y="18288"/>
                </a:lnTo>
                <a:close/>
              </a:path>
              <a:path w="2926079" h="1481454">
                <a:moveTo>
                  <a:pt x="1481277" y="0"/>
                </a:moveTo>
                <a:lnTo>
                  <a:pt x="1479245" y="889"/>
                </a:lnTo>
                <a:lnTo>
                  <a:pt x="1466291" y="889"/>
                </a:lnTo>
                <a:lnTo>
                  <a:pt x="0" y="1446250"/>
                </a:lnTo>
                <a:lnTo>
                  <a:pt x="0" y="1459953"/>
                </a:lnTo>
                <a:lnTo>
                  <a:pt x="1481277" y="0"/>
                </a:lnTo>
                <a:close/>
              </a:path>
              <a:path w="2926079" h="1481454">
                <a:moveTo>
                  <a:pt x="1683969" y="15367"/>
                </a:moveTo>
                <a:lnTo>
                  <a:pt x="1679143" y="14986"/>
                </a:lnTo>
                <a:lnTo>
                  <a:pt x="1675079" y="14097"/>
                </a:lnTo>
                <a:lnTo>
                  <a:pt x="1671015" y="13716"/>
                </a:lnTo>
                <a:lnTo>
                  <a:pt x="183273" y="1481328"/>
                </a:lnTo>
                <a:lnTo>
                  <a:pt x="197650" y="1481328"/>
                </a:lnTo>
                <a:lnTo>
                  <a:pt x="1683969" y="15367"/>
                </a:lnTo>
                <a:close/>
              </a:path>
              <a:path w="2926079" h="1481454">
                <a:moveTo>
                  <a:pt x="1877517" y="56261"/>
                </a:moveTo>
                <a:lnTo>
                  <a:pt x="1873453" y="54610"/>
                </a:lnTo>
                <a:lnTo>
                  <a:pt x="1869770" y="54229"/>
                </a:lnTo>
                <a:lnTo>
                  <a:pt x="1865833" y="53340"/>
                </a:lnTo>
                <a:lnTo>
                  <a:pt x="416598" y="1481328"/>
                </a:lnTo>
                <a:lnTo>
                  <a:pt x="430669" y="1481328"/>
                </a:lnTo>
                <a:lnTo>
                  <a:pt x="1877517" y="56261"/>
                </a:lnTo>
                <a:close/>
              </a:path>
              <a:path w="2926079" h="1481454">
                <a:moveTo>
                  <a:pt x="2036013" y="110744"/>
                </a:moveTo>
                <a:lnTo>
                  <a:pt x="2032711" y="109982"/>
                </a:lnTo>
                <a:lnTo>
                  <a:pt x="2029155" y="108331"/>
                </a:lnTo>
                <a:lnTo>
                  <a:pt x="2025472" y="106680"/>
                </a:lnTo>
                <a:lnTo>
                  <a:pt x="631291" y="1481328"/>
                </a:lnTo>
                <a:lnTo>
                  <a:pt x="645718" y="1481328"/>
                </a:lnTo>
                <a:lnTo>
                  <a:pt x="2036013" y="110744"/>
                </a:lnTo>
                <a:close/>
              </a:path>
              <a:path w="2926079" h="1481454">
                <a:moveTo>
                  <a:pt x="2182317" y="181229"/>
                </a:moveTo>
                <a:lnTo>
                  <a:pt x="2178634" y="180086"/>
                </a:lnTo>
                <a:lnTo>
                  <a:pt x="2175840" y="178435"/>
                </a:lnTo>
                <a:lnTo>
                  <a:pt x="2172665" y="176784"/>
                </a:lnTo>
                <a:lnTo>
                  <a:pt x="848512" y="1481328"/>
                </a:lnTo>
                <a:lnTo>
                  <a:pt x="862711" y="1481328"/>
                </a:lnTo>
                <a:lnTo>
                  <a:pt x="2182317" y="181229"/>
                </a:lnTo>
                <a:close/>
              </a:path>
              <a:path w="2926079" h="1481454">
                <a:moveTo>
                  <a:pt x="2325573" y="271259"/>
                </a:moveTo>
                <a:lnTo>
                  <a:pt x="2323541" y="269252"/>
                </a:lnTo>
                <a:lnTo>
                  <a:pt x="2320239" y="267233"/>
                </a:lnTo>
                <a:lnTo>
                  <a:pt x="2317445" y="265214"/>
                </a:lnTo>
                <a:lnTo>
                  <a:pt x="1082903" y="1481328"/>
                </a:lnTo>
                <a:lnTo>
                  <a:pt x="1097178" y="1481328"/>
                </a:lnTo>
                <a:lnTo>
                  <a:pt x="2325573" y="271259"/>
                </a:lnTo>
                <a:close/>
              </a:path>
              <a:path w="2926079" h="1481454">
                <a:moveTo>
                  <a:pt x="2360625" y="237007"/>
                </a:moveTo>
                <a:lnTo>
                  <a:pt x="2353767" y="230124"/>
                </a:lnTo>
                <a:lnTo>
                  <a:pt x="2317953" y="265201"/>
                </a:lnTo>
                <a:lnTo>
                  <a:pt x="2321128" y="267208"/>
                </a:lnTo>
                <a:lnTo>
                  <a:pt x="2323541" y="269214"/>
                </a:lnTo>
                <a:lnTo>
                  <a:pt x="2326462" y="271221"/>
                </a:lnTo>
                <a:lnTo>
                  <a:pt x="2360625" y="237007"/>
                </a:lnTo>
                <a:close/>
              </a:path>
              <a:path w="2926079" h="1481454">
                <a:moveTo>
                  <a:pt x="2445969" y="365036"/>
                </a:moveTo>
                <a:lnTo>
                  <a:pt x="2443556" y="362216"/>
                </a:lnTo>
                <a:lnTo>
                  <a:pt x="2441143" y="360197"/>
                </a:lnTo>
                <a:lnTo>
                  <a:pt x="2438603" y="358140"/>
                </a:lnTo>
                <a:lnTo>
                  <a:pt x="1297851" y="1481328"/>
                </a:lnTo>
                <a:lnTo>
                  <a:pt x="1312379" y="1481328"/>
                </a:lnTo>
                <a:lnTo>
                  <a:pt x="2445969" y="365036"/>
                </a:lnTo>
                <a:close/>
              </a:path>
              <a:path w="2926079" h="1481454">
                <a:moveTo>
                  <a:pt x="2554173" y="470992"/>
                </a:moveTo>
                <a:lnTo>
                  <a:pt x="2547696" y="463296"/>
                </a:lnTo>
                <a:lnTo>
                  <a:pt x="1514525" y="1481328"/>
                </a:lnTo>
                <a:lnTo>
                  <a:pt x="1528775" y="1481328"/>
                </a:lnTo>
                <a:lnTo>
                  <a:pt x="2554173" y="470992"/>
                </a:lnTo>
                <a:close/>
              </a:path>
              <a:path w="2926079" h="1481454">
                <a:moveTo>
                  <a:pt x="2590749" y="435546"/>
                </a:moveTo>
                <a:lnTo>
                  <a:pt x="2583764" y="428244"/>
                </a:lnTo>
                <a:lnTo>
                  <a:pt x="2548077" y="463169"/>
                </a:lnTo>
                <a:lnTo>
                  <a:pt x="2552522" y="468477"/>
                </a:lnTo>
                <a:lnTo>
                  <a:pt x="2555303" y="470916"/>
                </a:lnTo>
                <a:lnTo>
                  <a:pt x="2590749" y="435546"/>
                </a:lnTo>
                <a:close/>
              </a:path>
              <a:path w="2926079" h="1481454">
                <a:moveTo>
                  <a:pt x="2660853" y="597484"/>
                </a:moveTo>
                <a:lnTo>
                  <a:pt x="2658440" y="595477"/>
                </a:lnTo>
                <a:lnTo>
                  <a:pt x="2656408" y="592201"/>
                </a:lnTo>
                <a:lnTo>
                  <a:pt x="2654376" y="589788"/>
                </a:lnTo>
                <a:lnTo>
                  <a:pt x="1749107" y="1481328"/>
                </a:lnTo>
                <a:lnTo>
                  <a:pt x="1763382" y="1481328"/>
                </a:lnTo>
                <a:lnTo>
                  <a:pt x="2660853" y="597484"/>
                </a:lnTo>
                <a:close/>
              </a:path>
              <a:path w="2926079" h="1481454">
                <a:moveTo>
                  <a:pt x="2674569" y="583196"/>
                </a:moveTo>
                <a:lnTo>
                  <a:pt x="2667330" y="576122"/>
                </a:lnTo>
                <a:lnTo>
                  <a:pt x="2654757" y="589026"/>
                </a:lnTo>
                <a:lnTo>
                  <a:pt x="2656789" y="591527"/>
                </a:lnTo>
                <a:lnTo>
                  <a:pt x="2658821" y="594906"/>
                </a:lnTo>
                <a:lnTo>
                  <a:pt x="2660853" y="597408"/>
                </a:lnTo>
                <a:lnTo>
                  <a:pt x="2674569" y="583196"/>
                </a:lnTo>
                <a:close/>
              </a:path>
              <a:path w="2926079" h="1481454">
                <a:moveTo>
                  <a:pt x="2746197" y="725195"/>
                </a:moveTo>
                <a:lnTo>
                  <a:pt x="2744546" y="722376"/>
                </a:lnTo>
                <a:lnTo>
                  <a:pt x="2742514" y="719099"/>
                </a:lnTo>
                <a:lnTo>
                  <a:pt x="2741371" y="716280"/>
                </a:lnTo>
                <a:lnTo>
                  <a:pt x="1964423" y="1481328"/>
                </a:lnTo>
                <a:lnTo>
                  <a:pt x="1978571" y="1481328"/>
                </a:lnTo>
                <a:lnTo>
                  <a:pt x="2746197" y="725195"/>
                </a:lnTo>
                <a:close/>
              </a:path>
              <a:path w="2926079" h="1481454">
                <a:moveTo>
                  <a:pt x="2884881" y="1033132"/>
                </a:moveTo>
                <a:lnTo>
                  <a:pt x="2883611" y="1029462"/>
                </a:lnTo>
                <a:lnTo>
                  <a:pt x="2881960" y="1025829"/>
                </a:lnTo>
                <a:lnTo>
                  <a:pt x="2881198" y="1022604"/>
                </a:lnTo>
                <a:lnTo>
                  <a:pt x="2415425" y="1481328"/>
                </a:lnTo>
                <a:lnTo>
                  <a:pt x="2429738" y="1481328"/>
                </a:lnTo>
                <a:lnTo>
                  <a:pt x="2884881" y="1033132"/>
                </a:lnTo>
                <a:close/>
              </a:path>
              <a:path w="2926079" h="1481454">
                <a:moveTo>
                  <a:pt x="2904693" y="782929"/>
                </a:moveTo>
                <a:lnTo>
                  <a:pt x="2897454" y="775754"/>
                </a:lnTo>
                <a:lnTo>
                  <a:pt x="2814777" y="856018"/>
                </a:lnTo>
                <a:lnTo>
                  <a:pt x="2815247" y="856945"/>
                </a:lnTo>
                <a:lnTo>
                  <a:pt x="2181326" y="1481328"/>
                </a:lnTo>
                <a:lnTo>
                  <a:pt x="2195042" y="1481328"/>
                </a:lnTo>
                <a:lnTo>
                  <a:pt x="2819349" y="866203"/>
                </a:lnTo>
                <a:lnTo>
                  <a:pt x="2818752" y="863714"/>
                </a:lnTo>
                <a:lnTo>
                  <a:pt x="2819730" y="865581"/>
                </a:lnTo>
                <a:lnTo>
                  <a:pt x="2904693" y="782929"/>
                </a:lnTo>
                <a:close/>
              </a:path>
              <a:path w="2926079" h="1481454">
                <a:moveTo>
                  <a:pt x="2926029" y="1199870"/>
                </a:moveTo>
                <a:lnTo>
                  <a:pt x="2925267" y="1195844"/>
                </a:lnTo>
                <a:lnTo>
                  <a:pt x="2923997" y="1191806"/>
                </a:lnTo>
                <a:lnTo>
                  <a:pt x="2630005" y="1481328"/>
                </a:lnTo>
                <a:lnTo>
                  <a:pt x="2644343" y="1481328"/>
                </a:lnTo>
                <a:lnTo>
                  <a:pt x="2926029" y="1203896"/>
                </a:lnTo>
                <a:lnTo>
                  <a:pt x="2926029" y="1199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0030" y="6757416"/>
            <a:ext cx="102809" cy="10058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439283" y="268223"/>
            <a:ext cx="2764790" cy="438784"/>
          </a:xfrm>
          <a:custGeom>
            <a:avLst/>
            <a:gdLst/>
            <a:ahLst/>
            <a:cxnLst/>
            <a:rect l="l" t="t" r="r" b="b"/>
            <a:pathLst>
              <a:path w="2764790" h="438784">
                <a:moveTo>
                  <a:pt x="54610" y="411861"/>
                </a:moveTo>
                <a:lnTo>
                  <a:pt x="52425" y="401091"/>
                </a:lnTo>
                <a:lnTo>
                  <a:pt x="46558" y="392239"/>
                </a:lnTo>
                <a:lnTo>
                  <a:pt x="37934" y="386257"/>
                </a:lnTo>
                <a:lnTo>
                  <a:pt x="27559" y="384048"/>
                </a:lnTo>
                <a:lnTo>
                  <a:pt x="16598" y="386257"/>
                </a:lnTo>
                <a:lnTo>
                  <a:pt x="7874" y="392239"/>
                </a:lnTo>
                <a:lnTo>
                  <a:pt x="2082" y="401091"/>
                </a:lnTo>
                <a:lnTo>
                  <a:pt x="0" y="411861"/>
                </a:lnTo>
                <a:lnTo>
                  <a:pt x="2171" y="422186"/>
                </a:lnTo>
                <a:lnTo>
                  <a:pt x="8102" y="430758"/>
                </a:lnTo>
                <a:lnTo>
                  <a:pt x="16865" y="436626"/>
                </a:lnTo>
                <a:lnTo>
                  <a:pt x="27559" y="438785"/>
                </a:lnTo>
                <a:lnTo>
                  <a:pt x="37934" y="436626"/>
                </a:lnTo>
                <a:lnTo>
                  <a:pt x="46558" y="430758"/>
                </a:lnTo>
                <a:lnTo>
                  <a:pt x="52425" y="422186"/>
                </a:lnTo>
                <a:lnTo>
                  <a:pt x="54610" y="411861"/>
                </a:lnTo>
                <a:close/>
              </a:path>
              <a:path w="2764790" h="438784">
                <a:moveTo>
                  <a:pt x="54610" y="27432"/>
                </a:moveTo>
                <a:lnTo>
                  <a:pt x="52425" y="16675"/>
                </a:lnTo>
                <a:lnTo>
                  <a:pt x="46558" y="7962"/>
                </a:lnTo>
                <a:lnTo>
                  <a:pt x="37934" y="2133"/>
                </a:lnTo>
                <a:lnTo>
                  <a:pt x="27559" y="0"/>
                </a:lnTo>
                <a:lnTo>
                  <a:pt x="16598" y="2133"/>
                </a:lnTo>
                <a:lnTo>
                  <a:pt x="7874" y="7962"/>
                </a:lnTo>
                <a:lnTo>
                  <a:pt x="2082" y="16675"/>
                </a:lnTo>
                <a:lnTo>
                  <a:pt x="0" y="27432"/>
                </a:lnTo>
                <a:lnTo>
                  <a:pt x="2171" y="37922"/>
                </a:lnTo>
                <a:lnTo>
                  <a:pt x="8102" y="46609"/>
                </a:lnTo>
                <a:lnTo>
                  <a:pt x="16865" y="52552"/>
                </a:lnTo>
                <a:lnTo>
                  <a:pt x="27559" y="54737"/>
                </a:lnTo>
                <a:lnTo>
                  <a:pt x="37934" y="52552"/>
                </a:lnTo>
                <a:lnTo>
                  <a:pt x="46558" y="46609"/>
                </a:lnTo>
                <a:lnTo>
                  <a:pt x="52425" y="37922"/>
                </a:lnTo>
                <a:lnTo>
                  <a:pt x="54610" y="27432"/>
                </a:lnTo>
                <a:close/>
              </a:path>
              <a:path w="2764790" h="438784">
                <a:moveTo>
                  <a:pt x="217805" y="411861"/>
                </a:moveTo>
                <a:lnTo>
                  <a:pt x="215671" y="401091"/>
                </a:lnTo>
                <a:lnTo>
                  <a:pt x="209842" y="392239"/>
                </a:lnTo>
                <a:lnTo>
                  <a:pt x="201129" y="386257"/>
                </a:lnTo>
                <a:lnTo>
                  <a:pt x="190373" y="384048"/>
                </a:lnTo>
                <a:lnTo>
                  <a:pt x="179882" y="386257"/>
                </a:lnTo>
                <a:lnTo>
                  <a:pt x="171196" y="392239"/>
                </a:lnTo>
                <a:lnTo>
                  <a:pt x="165252" y="401091"/>
                </a:lnTo>
                <a:lnTo>
                  <a:pt x="163068" y="411861"/>
                </a:lnTo>
                <a:lnTo>
                  <a:pt x="165252" y="422186"/>
                </a:lnTo>
                <a:lnTo>
                  <a:pt x="171196" y="430758"/>
                </a:lnTo>
                <a:lnTo>
                  <a:pt x="179882" y="436626"/>
                </a:lnTo>
                <a:lnTo>
                  <a:pt x="190373" y="438785"/>
                </a:lnTo>
                <a:lnTo>
                  <a:pt x="201129" y="436626"/>
                </a:lnTo>
                <a:lnTo>
                  <a:pt x="209842" y="430758"/>
                </a:lnTo>
                <a:lnTo>
                  <a:pt x="215671" y="422186"/>
                </a:lnTo>
                <a:lnTo>
                  <a:pt x="217805" y="411861"/>
                </a:lnTo>
                <a:close/>
              </a:path>
              <a:path w="2764790" h="438784">
                <a:moveTo>
                  <a:pt x="217805" y="27432"/>
                </a:moveTo>
                <a:lnTo>
                  <a:pt x="215671" y="16675"/>
                </a:lnTo>
                <a:lnTo>
                  <a:pt x="209842" y="7962"/>
                </a:lnTo>
                <a:lnTo>
                  <a:pt x="201129" y="2133"/>
                </a:lnTo>
                <a:lnTo>
                  <a:pt x="190373" y="0"/>
                </a:lnTo>
                <a:lnTo>
                  <a:pt x="179882" y="2133"/>
                </a:lnTo>
                <a:lnTo>
                  <a:pt x="171196" y="7962"/>
                </a:lnTo>
                <a:lnTo>
                  <a:pt x="165252" y="16675"/>
                </a:lnTo>
                <a:lnTo>
                  <a:pt x="163068" y="27432"/>
                </a:lnTo>
                <a:lnTo>
                  <a:pt x="165252" y="37922"/>
                </a:lnTo>
                <a:lnTo>
                  <a:pt x="171196" y="46609"/>
                </a:lnTo>
                <a:lnTo>
                  <a:pt x="179882" y="52552"/>
                </a:lnTo>
                <a:lnTo>
                  <a:pt x="190373" y="54737"/>
                </a:lnTo>
                <a:lnTo>
                  <a:pt x="201129" y="52552"/>
                </a:lnTo>
                <a:lnTo>
                  <a:pt x="209842" y="46609"/>
                </a:lnTo>
                <a:lnTo>
                  <a:pt x="215671" y="37922"/>
                </a:lnTo>
                <a:lnTo>
                  <a:pt x="217805" y="27432"/>
                </a:lnTo>
                <a:close/>
              </a:path>
              <a:path w="2764790" h="438784">
                <a:moveTo>
                  <a:pt x="325882" y="229743"/>
                </a:moveTo>
                <a:lnTo>
                  <a:pt x="323659" y="219430"/>
                </a:lnTo>
                <a:lnTo>
                  <a:pt x="317690" y="210858"/>
                </a:lnTo>
                <a:lnTo>
                  <a:pt x="308940" y="204990"/>
                </a:lnTo>
                <a:lnTo>
                  <a:pt x="298450" y="202819"/>
                </a:lnTo>
                <a:lnTo>
                  <a:pt x="287159" y="204990"/>
                </a:lnTo>
                <a:lnTo>
                  <a:pt x="278155" y="210858"/>
                </a:lnTo>
                <a:lnTo>
                  <a:pt x="272440" y="219430"/>
                </a:lnTo>
                <a:lnTo>
                  <a:pt x="271018" y="229743"/>
                </a:lnTo>
                <a:lnTo>
                  <a:pt x="273113" y="240499"/>
                </a:lnTo>
                <a:lnTo>
                  <a:pt x="278917" y="249301"/>
                </a:lnTo>
                <a:lnTo>
                  <a:pt x="287616" y="255257"/>
                </a:lnTo>
                <a:lnTo>
                  <a:pt x="298450" y="257429"/>
                </a:lnTo>
                <a:lnTo>
                  <a:pt x="308940" y="255257"/>
                </a:lnTo>
                <a:lnTo>
                  <a:pt x="317690" y="249301"/>
                </a:lnTo>
                <a:lnTo>
                  <a:pt x="323659" y="240499"/>
                </a:lnTo>
                <a:lnTo>
                  <a:pt x="325882" y="229743"/>
                </a:lnTo>
                <a:close/>
              </a:path>
              <a:path w="2764790" h="438784">
                <a:moveTo>
                  <a:pt x="380873" y="411861"/>
                </a:moveTo>
                <a:lnTo>
                  <a:pt x="378675" y="401091"/>
                </a:lnTo>
                <a:lnTo>
                  <a:pt x="372770" y="392239"/>
                </a:lnTo>
                <a:lnTo>
                  <a:pt x="364147" y="386257"/>
                </a:lnTo>
                <a:lnTo>
                  <a:pt x="353822" y="384048"/>
                </a:lnTo>
                <a:lnTo>
                  <a:pt x="343065" y="386257"/>
                </a:lnTo>
                <a:lnTo>
                  <a:pt x="334251" y="392239"/>
                </a:lnTo>
                <a:lnTo>
                  <a:pt x="328307" y="401091"/>
                </a:lnTo>
                <a:lnTo>
                  <a:pt x="326136" y="411861"/>
                </a:lnTo>
                <a:lnTo>
                  <a:pt x="328307" y="422186"/>
                </a:lnTo>
                <a:lnTo>
                  <a:pt x="334264" y="430758"/>
                </a:lnTo>
                <a:lnTo>
                  <a:pt x="343065" y="436626"/>
                </a:lnTo>
                <a:lnTo>
                  <a:pt x="353822" y="438785"/>
                </a:lnTo>
                <a:lnTo>
                  <a:pt x="364147" y="436626"/>
                </a:lnTo>
                <a:lnTo>
                  <a:pt x="372770" y="430758"/>
                </a:lnTo>
                <a:lnTo>
                  <a:pt x="378675" y="422186"/>
                </a:lnTo>
                <a:lnTo>
                  <a:pt x="380873" y="411861"/>
                </a:lnTo>
                <a:close/>
              </a:path>
              <a:path w="2764790" h="438784">
                <a:moveTo>
                  <a:pt x="380873" y="27432"/>
                </a:moveTo>
                <a:lnTo>
                  <a:pt x="378675" y="16675"/>
                </a:lnTo>
                <a:lnTo>
                  <a:pt x="372770" y="7962"/>
                </a:lnTo>
                <a:lnTo>
                  <a:pt x="364147" y="2133"/>
                </a:lnTo>
                <a:lnTo>
                  <a:pt x="353822" y="0"/>
                </a:lnTo>
                <a:lnTo>
                  <a:pt x="343065" y="2133"/>
                </a:lnTo>
                <a:lnTo>
                  <a:pt x="334251" y="7962"/>
                </a:lnTo>
                <a:lnTo>
                  <a:pt x="328307" y="16675"/>
                </a:lnTo>
                <a:lnTo>
                  <a:pt x="326136" y="27432"/>
                </a:lnTo>
                <a:lnTo>
                  <a:pt x="328307" y="37922"/>
                </a:lnTo>
                <a:lnTo>
                  <a:pt x="334264" y="46609"/>
                </a:lnTo>
                <a:lnTo>
                  <a:pt x="343065" y="52552"/>
                </a:lnTo>
                <a:lnTo>
                  <a:pt x="353822" y="54737"/>
                </a:lnTo>
                <a:lnTo>
                  <a:pt x="364147" y="52552"/>
                </a:lnTo>
                <a:lnTo>
                  <a:pt x="372770" y="46609"/>
                </a:lnTo>
                <a:lnTo>
                  <a:pt x="378675" y="37922"/>
                </a:lnTo>
                <a:lnTo>
                  <a:pt x="380873" y="27432"/>
                </a:lnTo>
                <a:close/>
              </a:path>
              <a:path w="2764790" h="438784">
                <a:moveTo>
                  <a:pt x="488950" y="229743"/>
                </a:moveTo>
                <a:lnTo>
                  <a:pt x="486841" y="219430"/>
                </a:lnTo>
                <a:lnTo>
                  <a:pt x="481050" y="210858"/>
                </a:lnTo>
                <a:lnTo>
                  <a:pt x="472389" y="204990"/>
                </a:lnTo>
                <a:lnTo>
                  <a:pt x="461645" y="202819"/>
                </a:lnTo>
                <a:lnTo>
                  <a:pt x="450875" y="204990"/>
                </a:lnTo>
                <a:lnTo>
                  <a:pt x="442163" y="210858"/>
                </a:lnTo>
                <a:lnTo>
                  <a:pt x="436333" y="219430"/>
                </a:lnTo>
                <a:lnTo>
                  <a:pt x="434213" y="229743"/>
                </a:lnTo>
                <a:lnTo>
                  <a:pt x="436422" y="240499"/>
                </a:lnTo>
                <a:lnTo>
                  <a:pt x="442404" y="249301"/>
                </a:lnTo>
                <a:lnTo>
                  <a:pt x="451142" y="255257"/>
                </a:lnTo>
                <a:lnTo>
                  <a:pt x="461645" y="257429"/>
                </a:lnTo>
                <a:lnTo>
                  <a:pt x="472389" y="255257"/>
                </a:lnTo>
                <a:lnTo>
                  <a:pt x="481050" y="249301"/>
                </a:lnTo>
                <a:lnTo>
                  <a:pt x="486841" y="240499"/>
                </a:lnTo>
                <a:lnTo>
                  <a:pt x="488950" y="229743"/>
                </a:lnTo>
                <a:close/>
              </a:path>
              <a:path w="2764790" h="438784">
                <a:moveTo>
                  <a:pt x="543941" y="411861"/>
                </a:moveTo>
                <a:lnTo>
                  <a:pt x="541807" y="401091"/>
                </a:lnTo>
                <a:lnTo>
                  <a:pt x="535978" y="392239"/>
                </a:lnTo>
                <a:lnTo>
                  <a:pt x="527265" y="386257"/>
                </a:lnTo>
                <a:lnTo>
                  <a:pt x="516509" y="384048"/>
                </a:lnTo>
                <a:lnTo>
                  <a:pt x="506006" y="386257"/>
                </a:lnTo>
                <a:lnTo>
                  <a:pt x="497268" y="392239"/>
                </a:lnTo>
                <a:lnTo>
                  <a:pt x="491286" y="401091"/>
                </a:lnTo>
                <a:lnTo>
                  <a:pt x="489077" y="411861"/>
                </a:lnTo>
                <a:lnTo>
                  <a:pt x="491286" y="422186"/>
                </a:lnTo>
                <a:lnTo>
                  <a:pt x="497268" y="430758"/>
                </a:lnTo>
                <a:lnTo>
                  <a:pt x="506006" y="436626"/>
                </a:lnTo>
                <a:lnTo>
                  <a:pt x="516509" y="438785"/>
                </a:lnTo>
                <a:lnTo>
                  <a:pt x="527265" y="436626"/>
                </a:lnTo>
                <a:lnTo>
                  <a:pt x="535978" y="430758"/>
                </a:lnTo>
                <a:lnTo>
                  <a:pt x="541807" y="422186"/>
                </a:lnTo>
                <a:lnTo>
                  <a:pt x="543941" y="411861"/>
                </a:lnTo>
                <a:close/>
              </a:path>
              <a:path w="2764790" h="438784">
                <a:moveTo>
                  <a:pt x="543941" y="27432"/>
                </a:moveTo>
                <a:lnTo>
                  <a:pt x="541807" y="16675"/>
                </a:lnTo>
                <a:lnTo>
                  <a:pt x="535978" y="7962"/>
                </a:lnTo>
                <a:lnTo>
                  <a:pt x="527265" y="2133"/>
                </a:lnTo>
                <a:lnTo>
                  <a:pt x="516509" y="0"/>
                </a:lnTo>
                <a:lnTo>
                  <a:pt x="506006" y="2133"/>
                </a:lnTo>
                <a:lnTo>
                  <a:pt x="497268" y="7962"/>
                </a:lnTo>
                <a:lnTo>
                  <a:pt x="491286" y="16675"/>
                </a:lnTo>
                <a:lnTo>
                  <a:pt x="489077" y="27432"/>
                </a:lnTo>
                <a:lnTo>
                  <a:pt x="491286" y="37922"/>
                </a:lnTo>
                <a:lnTo>
                  <a:pt x="497268" y="46609"/>
                </a:lnTo>
                <a:lnTo>
                  <a:pt x="506006" y="52552"/>
                </a:lnTo>
                <a:lnTo>
                  <a:pt x="516509" y="54737"/>
                </a:lnTo>
                <a:lnTo>
                  <a:pt x="527265" y="52552"/>
                </a:lnTo>
                <a:lnTo>
                  <a:pt x="535978" y="46609"/>
                </a:lnTo>
                <a:lnTo>
                  <a:pt x="541807" y="37922"/>
                </a:lnTo>
                <a:lnTo>
                  <a:pt x="543941" y="27432"/>
                </a:lnTo>
                <a:close/>
              </a:path>
              <a:path w="2764790" h="438784">
                <a:moveTo>
                  <a:pt x="652018" y="229743"/>
                </a:moveTo>
                <a:lnTo>
                  <a:pt x="649820" y="219430"/>
                </a:lnTo>
                <a:lnTo>
                  <a:pt x="643877" y="210858"/>
                </a:lnTo>
                <a:lnTo>
                  <a:pt x="635190" y="204990"/>
                </a:lnTo>
                <a:lnTo>
                  <a:pt x="624713" y="202819"/>
                </a:lnTo>
                <a:lnTo>
                  <a:pt x="613956" y="204990"/>
                </a:lnTo>
                <a:lnTo>
                  <a:pt x="605294" y="210858"/>
                </a:lnTo>
                <a:lnTo>
                  <a:pt x="599503" y="219430"/>
                </a:lnTo>
                <a:lnTo>
                  <a:pt x="597408" y="229743"/>
                </a:lnTo>
                <a:lnTo>
                  <a:pt x="599503" y="240499"/>
                </a:lnTo>
                <a:lnTo>
                  <a:pt x="605294" y="249301"/>
                </a:lnTo>
                <a:lnTo>
                  <a:pt x="613956" y="255257"/>
                </a:lnTo>
                <a:lnTo>
                  <a:pt x="624713" y="257429"/>
                </a:lnTo>
                <a:lnTo>
                  <a:pt x="635190" y="255257"/>
                </a:lnTo>
                <a:lnTo>
                  <a:pt x="643890" y="249301"/>
                </a:lnTo>
                <a:lnTo>
                  <a:pt x="649820" y="240499"/>
                </a:lnTo>
                <a:lnTo>
                  <a:pt x="652018" y="229743"/>
                </a:lnTo>
                <a:close/>
              </a:path>
              <a:path w="2764790" h="438784">
                <a:moveTo>
                  <a:pt x="707009" y="411861"/>
                </a:moveTo>
                <a:lnTo>
                  <a:pt x="704811" y="401091"/>
                </a:lnTo>
                <a:lnTo>
                  <a:pt x="698906" y="392239"/>
                </a:lnTo>
                <a:lnTo>
                  <a:pt x="690283" y="386257"/>
                </a:lnTo>
                <a:lnTo>
                  <a:pt x="679958" y="384048"/>
                </a:lnTo>
                <a:lnTo>
                  <a:pt x="669175" y="386257"/>
                </a:lnTo>
                <a:lnTo>
                  <a:pt x="660323" y="392239"/>
                </a:lnTo>
                <a:lnTo>
                  <a:pt x="654342" y="401091"/>
                </a:lnTo>
                <a:lnTo>
                  <a:pt x="652145" y="411861"/>
                </a:lnTo>
                <a:lnTo>
                  <a:pt x="654342" y="422186"/>
                </a:lnTo>
                <a:lnTo>
                  <a:pt x="660323" y="430758"/>
                </a:lnTo>
                <a:lnTo>
                  <a:pt x="669175" y="436626"/>
                </a:lnTo>
                <a:lnTo>
                  <a:pt x="679958" y="438785"/>
                </a:lnTo>
                <a:lnTo>
                  <a:pt x="690283" y="436626"/>
                </a:lnTo>
                <a:lnTo>
                  <a:pt x="698906" y="430758"/>
                </a:lnTo>
                <a:lnTo>
                  <a:pt x="704811" y="422186"/>
                </a:lnTo>
                <a:lnTo>
                  <a:pt x="707009" y="411861"/>
                </a:lnTo>
                <a:close/>
              </a:path>
              <a:path w="2764790" h="438784">
                <a:moveTo>
                  <a:pt x="707009" y="27432"/>
                </a:moveTo>
                <a:lnTo>
                  <a:pt x="704811" y="16675"/>
                </a:lnTo>
                <a:lnTo>
                  <a:pt x="698906" y="7962"/>
                </a:lnTo>
                <a:lnTo>
                  <a:pt x="690283" y="2133"/>
                </a:lnTo>
                <a:lnTo>
                  <a:pt x="679958" y="0"/>
                </a:lnTo>
                <a:lnTo>
                  <a:pt x="669175" y="2133"/>
                </a:lnTo>
                <a:lnTo>
                  <a:pt x="660323" y="7962"/>
                </a:lnTo>
                <a:lnTo>
                  <a:pt x="654342" y="16675"/>
                </a:lnTo>
                <a:lnTo>
                  <a:pt x="652145" y="27432"/>
                </a:lnTo>
                <a:lnTo>
                  <a:pt x="654342" y="37922"/>
                </a:lnTo>
                <a:lnTo>
                  <a:pt x="660323" y="46609"/>
                </a:lnTo>
                <a:lnTo>
                  <a:pt x="669175" y="52552"/>
                </a:lnTo>
                <a:lnTo>
                  <a:pt x="679958" y="54737"/>
                </a:lnTo>
                <a:lnTo>
                  <a:pt x="690283" y="52552"/>
                </a:lnTo>
                <a:lnTo>
                  <a:pt x="698906" y="46609"/>
                </a:lnTo>
                <a:lnTo>
                  <a:pt x="704811" y="37922"/>
                </a:lnTo>
                <a:lnTo>
                  <a:pt x="707009" y="27432"/>
                </a:lnTo>
                <a:close/>
              </a:path>
              <a:path w="2764790" h="438784">
                <a:moveTo>
                  <a:pt x="815086" y="229743"/>
                </a:moveTo>
                <a:lnTo>
                  <a:pt x="812901" y="219430"/>
                </a:lnTo>
                <a:lnTo>
                  <a:pt x="806958" y="210858"/>
                </a:lnTo>
                <a:lnTo>
                  <a:pt x="798144" y="204990"/>
                </a:lnTo>
                <a:lnTo>
                  <a:pt x="787400" y="202819"/>
                </a:lnTo>
                <a:lnTo>
                  <a:pt x="777074" y="204990"/>
                </a:lnTo>
                <a:lnTo>
                  <a:pt x="768502" y="210858"/>
                </a:lnTo>
                <a:lnTo>
                  <a:pt x="762635" y="219430"/>
                </a:lnTo>
                <a:lnTo>
                  <a:pt x="760476" y="229743"/>
                </a:lnTo>
                <a:lnTo>
                  <a:pt x="762635" y="240499"/>
                </a:lnTo>
                <a:lnTo>
                  <a:pt x="768502" y="249301"/>
                </a:lnTo>
                <a:lnTo>
                  <a:pt x="777074" y="255257"/>
                </a:lnTo>
                <a:lnTo>
                  <a:pt x="787400" y="257429"/>
                </a:lnTo>
                <a:lnTo>
                  <a:pt x="798144" y="255257"/>
                </a:lnTo>
                <a:lnTo>
                  <a:pt x="806958" y="249301"/>
                </a:lnTo>
                <a:lnTo>
                  <a:pt x="812901" y="240499"/>
                </a:lnTo>
                <a:lnTo>
                  <a:pt x="815086" y="229743"/>
                </a:lnTo>
                <a:close/>
              </a:path>
              <a:path w="2764790" h="438784">
                <a:moveTo>
                  <a:pt x="871474" y="411861"/>
                </a:moveTo>
                <a:lnTo>
                  <a:pt x="869315" y="401091"/>
                </a:lnTo>
                <a:lnTo>
                  <a:pt x="863434" y="392239"/>
                </a:lnTo>
                <a:lnTo>
                  <a:pt x="854748" y="386257"/>
                </a:lnTo>
                <a:lnTo>
                  <a:pt x="844169" y="384048"/>
                </a:lnTo>
                <a:lnTo>
                  <a:pt x="833513" y="386257"/>
                </a:lnTo>
                <a:lnTo>
                  <a:pt x="824865" y="392239"/>
                </a:lnTo>
                <a:lnTo>
                  <a:pt x="819162" y="401091"/>
                </a:lnTo>
                <a:lnTo>
                  <a:pt x="817372" y="411861"/>
                </a:lnTo>
                <a:lnTo>
                  <a:pt x="819531" y="422186"/>
                </a:lnTo>
                <a:lnTo>
                  <a:pt x="825385" y="430758"/>
                </a:lnTo>
                <a:lnTo>
                  <a:pt x="833920" y="436626"/>
                </a:lnTo>
                <a:lnTo>
                  <a:pt x="844169" y="438785"/>
                </a:lnTo>
                <a:lnTo>
                  <a:pt x="854748" y="436626"/>
                </a:lnTo>
                <a:lnTo>
                  <a:pt x="863434" y="430758"/>
                </a:lnTo>
                <a:lnTo>
                  <a:pt x="869315" y="422186"/>
                </a:lnTo>
                <a:lnTo>
                  <a:pt x="871474" y="411861"/>
                </a:lnTo>
                <a:close/>
              </a:path>
              <a:path w="2764790" h="438784">
                <a:moveTo>
                  <a:pt x="871474" y="27432"/>
                </a:moveTo>
                <a:lnTo>
                  <a:pt x="869315" y="16675"/>
                </a:lnTo>
                <a:lnTo>
                  <a:pt x="863434" y="7962"/>
                </a:lnTo>
                <a:lnTo>
                  <a:pt x="854748" y="2133"/>
                </a:lnTo>
                <a:lnTo>
                  <a:pt x="844169" y="0"/>
                </a:lnTo>
                <a:lnTo>
                  <a:pt x="833513" y="2133"/>
                </a:lnTo>
                <a:lnTo>
                  <a:pt x="824865" y="7962"/>
                </a:lnTo>
                <a:lnTo>
                  <a:pt x="819162" y="16675"/>
                </a:lnTo>
                <a:lnTo>
                  <a:pt x="817372" y="27432"/>
                </a:lnTo>
                <a:lnTo>
                  <a:pt x="819531" y="37922"/>
                </a:lnTo>
                <a:lnTo>
                  <a:pt x="825385" y="46609"/>
                </a:lnTo>
                <a:lnTo>
                  <a:pt x="833920" y="52552"/>
                </a:lnTo>
                <a:lnTo>
                  <a:pt x="844169" y="54737"/>
                </a:lnTo>
                <a:lnTo>
                  <a:pt x="854748" y="52552"/>
                </a:lnTo>
                <a:lnTo>
                  <a:pt x="863434" y="46609"/>
                </a:lnTo>
                <a:lnTo>
                  <a:pt x="869315" y="37922"/>
                </a:lnTo>
                <a:lnTo>
                  <a:pt x="871474" y="27432"/>
                </a:lnTo>
                <a:close/>
              </a:path>
              <a:path w="2764790" h="438784">
                <a:moveTo>
                  <a:pt x="978281" y="229743"/>
                </a:moveTo>
                <a:lnTo>
                  <a:pt x="976122" y="219430"/>
                </a:lnTo>
                <a:lnTo>
                  <a:pt x="970318" y="210858"/>
                </a:lnTo>
                <a:lnTo>
                  <a:pt x="961821" y="204990"/>
                </a:lnTo>
                <a:lnTo>
                  <a:pt x="951611" y="202819"/>
                </a:lnTo>
                <a:lnTo>
                  <a:pt x="941184" y="204990"/>
                </a:lnTo>
                <a:lnTo>
                  <a:pt x="932764" y="210858"/>
                </a:lnTo>
                <a:lnTo>
                  <a:pt x="927125" y="219430"/>
                </a:lnTo>
                <a:lnTo>
                  <a:pt x="925068" y="229743"/>
                </a:lnTo>
                <a:lnTo>
                  <a:pt x="927125" y="240499"/>
                </a:lnTo>
                <a:lnTo>
                  <a:pt x="932764" y="249301"/>
                </a:lnTo>
                <a:lnTo>
                  <a:pt x="941184" y="255257"/>
                </a:lnTo>
                <a:lnTo>
                  <a:pt x="951611" y="257429"/>
                </a:lnTo>
                <a:lnTo>
                  <a:pt x="961821" y="255257"/>
                </a:lnTo>
                <a:lnTo>
                  <a:pt x="970318" y="249301"/>
                </a:lnTo>
                <a:lnTo>
                  <a:pt x="976122" y="240499"/>
                </a:lnTo>
                <a:lnTo>
                  <a:pt x="978281" y="229743"/>
                </a:lnTo>
                <a:close/>
              </a:path>
              <a:path w="2764790" h="438784">
                <a:moveTo>
                  <a:pt x="1034542" y="411861"/>
                </a:moveTo>
                <a:lnTo>
                  <a:pt x="1032344" y="401091"/>
                </a:lnTo>
                <a:lnTo>
                  <a:pt x="1026401" y="392239"/>
                </a:lnTo>
                <a:lnTo>
                  <a:pt x="1017714" y="386257"/>
                </a:lnTo>
                <a:lnTo>
                  <a:pt x="1007237" y="384048"/>
                </a:lnTo>
                <a:lnTo>
                  <a:pt x="996480" y="386257"/>
                </a:lnTo>
                <a:lnTo>
                  <a:pt x="987818" y="392239"/>
                </a:lnTo>
                <a:lnTo>
                  <a:pt x="982027" y="401091"/>
                </a:lnTo>
                <a:lnTo>
                  <a:pt x="979932" y="411861"/>
                </a:lnTo>
                <a:lnTo>
                  <a:pt x="982027" y="422186"/>
                </a:lnTo>
                <a:lnTo>
                  <a:pt x="987818" y="430758"/>
                </a:lnTo>
                <a:lnTo>
                  <a:pt x="996480" y="436626"/>
                </a:lnTo>
                <a:lnTo>
                  <a:pt x="1007237" y="438785"/>
                </a:lnTo>
                <a:lnTo>
                  <a:pt x="1017714" y="436626"/>
                </a:lnTo>
                <a:lnTo>
                  <a:pt x="1026414" y="430758"/>
                </a:lnTo>
                <a:lnTo>
                  <a:pt x="1032344" y="422186"/>
                </a:lnTo>
                <a:lnTo>
                  <a:pt x="1034542" y="411861"/>
                </a:lnTo>
                <a:close/>
              </a:path>
              <a:path w="2764790" h="438784">
                <a:moveTo>
                  <a:pt x="1034542" y="27432"/>
                </a:moveTo>
                <a:lnTo>
                  <a:pt x="1032344" y="16675"/>
                </a:lnTo>
                <a:lnTo>
                  <a:pt x="1026401" y="7962"/>
                </a:lnTo>
                <a:lnTo>
                  <a:pt x="1017714" y="2133"/>
                </a:lnTo>
                <a:lnTo>
                  <a:pt x="1007237" y="0"/>
                </a:lnTo>
                <a:lnTo>
                  <a:pt x="996480" y="2133"/>
                </a:lnTo>
                <a:lnTo>
                  <a:pt x="987818" y="7962"/>
                </a:lnTo>
                <a:lnTo>
                  <a:pt x="982027" y="16675"/>
                </a:lnTo>
                <a:lnTo>
                  <a:pt x="979932" y="27432"/>
                </a:lnTo>
                <a:lnTo>
                  <a:pt x="982027" y="37922"/>
                </a:lnTo>
                <a:lnTo>
                  <a:pt x="987818" y="46609"/>
                </a:lnTo>
                <a:lnTo>
                  <a:pt x="996480" y="52552"/>
                </a:lnTo>
                <a:lnTo>
                  <a:pt x="1007237" y="54737"/>
                </a:lnTo>
                <a:lnTo>
                  <a:pt x="1017714" y="52552"/>
                </a:lnTo>
                <a:lnTo>
                  <a:pt x="1026414" y="46609"/>
                </a:lnTo>
                <a:lnTo>
                  <a:pt x="1032344" y="37922"/>
                </a:lnTo>
                <a:lnTo>
                  <a:pt x="1034542" y="27432"/>
                </a:lnTo>
                <a:close/>
              </a:path>
              <a:path w="2764790" h="438784">
                <a:moveTo>
                  <a:pt x="1142873" y="229743"/>
                </a:moveTo>
                <a:lnTo>
                  <a:pt x="1140637" y="219430"/>
                </a:lnTo>
                <a:lnTo>
                  <a:pt x="1134579" y="210858"/>
                </a:lnTo>
                <a:lnTo>
                  <a:pt x="1125613" y="204990"/>
                </a:lnTo>
                <a:lnTo>
                  <a:pt x="1114666" y="202819"/>
                </a:lnTo>
                <a:lnTo>
                  <a:pt x="1103820" y="204990"/>
                </a:lnTo>
                <a:lnTo>
                  <a:pt x="1094955" y="210858"/>
                </a:lnTo>
                <a:lnTo>
                  <a:pt x="1089101" y="219430"/>
                </a:lnTo>
                <a:lnTo>
                  <a:pt x="1087247" y="229743"/>
                </a:lnTo>
                <a:lnTo>
                  <a:pt x="1089456" y="240499"/>
                </a:lnTo>
                <a:lnTo>
                  <a:pt x="1095438" y="249301"/>
                </a:lnTo>
                <a:lnTo>
                  <a:pt x="1104176" y="255257"/>
                </a:lnTo>
                <a:lnTo>
                  <a:pt x="1114666" y="257429"/>
                </a:lnTo>
                <a:lnTo>
                  <a:pt x="1125613" y="255257"/>
                </a:lnTo>
                <a:lnTo>
                  <a:pt x="1134579" y="249301"/>
                </a:lnTo>
                <a:lnTo>
                  <a:pt x="1140637" y="240499"/>
                </a:lnTo>
                <a:lnTo>
                  <a:pt x="1142873" y="229743"/>
                </a:lnTo>
                <a:close/>
              </a:path>
              <a:path w="2764790" h="438784">
                <a:moveTo>
                  <a:pt x="1197610" y="411861"/>
                </a:moveTo>
                <a:lnTo>
                  <a:pt x="1195501" y="401091"/>
                </a:lnTo>
                <a:lnTo>
                  <a:pt x="1189710" y="392239"/>
                </a:lnTo>
                <a:lnTo>
                  <a:pt x="1181049" y="386257"/>
                </a:lnTo>
                <a:lnTo>
                  <a:pt x="1170305" y="384048"/>
                </a:lnTo>
                <a:lnTo>
                  <a:pt x="1159814" y="386257"/>
                </a:lnTo>
                <a:lnTo>
                  <a:pt x="1151128" y="392239"/>
                </a:lnTo>
                <a:lnTo>
                  <a:pt x="1145184" y="401091"/>
                </a:lnTo>
                <a:lnTo>
                  <a:pt x="1142987" y="411861"/>
                </a:lnTo>
                <a:lnTo>
                  <a:pt x="1145184" y="422186"/>
                </a:lnTo>
                <a:lnTo>
                  <a:pt x="1151115" y="430758"/>
                </a:lnTo>
                <a:lnTo>
                  <a:pt x="1159814" y="436626"/>
                </a:lnTo>
                <a:lnTo>
                  <a:pt x="1170305" y="438785"/>
                </a:lnTo>
                <a:lnTo>
                  <a:pt x="1181049" y="436626"/>
                </a:lnTo>
                <a:lnTo>
                  <a:pt x="1189710" y="430758"/>
                </a:lnTo>
                <a:lnTo>
                  <a:pt x="1195501" y="422186"/>
                </a:lnTo>
                <a:lnTo>
                  <a:pt x="1197610" y="411861"/>
                </a:lnTo>
                <a:close/>
              </a:path>
              <a:path w="2764790" h="438784">
                <a:moveTo>
                  <a:pt x="1197610" y="27432"/>
                </a:moveTo>
                <a:lnTo>
                  <a:pt x="1195501" y="16675"/>
                </a:lnTo>
                <a:lnTo>
                  <a:pt x="1189710" y="7962"/>
                </a:lnTo>
                <a:lnTo>
                  <a:pt x="1181049" y="2133"/>
                </a:lnTo>
                <a:lnTo>
                  <a:pt x="1170305" y="0"/>
                </a:lnTo>
                <a:lnTo>
                  <a:pt x="1159814" y="2133"/>
                </a:lnTo>
                <a:lnTo>
                  <a:pt x="1151128" y="7962"/>
                </a:lnTo>
                <a:lnTo>
                  <a:pt x="1145184" y="16675"/>
                </a:lnTo>
                <a:lnTo>
                  <a:pt x="1142987" y="27432"/>
                </a:lnTo>
                <a:lnTo>
                  <a:pt x="1145184" y="37922"/>
                </a:lnTo>
                <a:lnTo>
                  <a:pt x="1151115" y="46609"/>
                </a:lnTo>
                <a:lnTo>
                  <a:pt x="1159814" y="52552"/>
                </a:lnTo>
                <a:lnTo>
                  <a:pt x="1170305" y="54737"/>
                </a:lnTo>
                <a:lnTo>
                  <a:pt x="1181049" y="52552"/>
                </a:lnTo>
                <a:lnTo>
                  <a:pt x="1189710" y="46609"/>
                </a:lnTo>
                <a:lnTo>
                  <a:pt x="1195501" y="37922"/>
                </a:lnTo>
                <a:lnTo>
                  <a:pt x="1197610" y="27432"/>
                </a:lnTo>
                <a:close/>
              </a:path>
              <a:path w="2764790" h="438784">
                <a:moveTo>
                  <a:pt x="1305941" y="229743"/>
                </a:moveTo>
                <a:lnTo>
                  <a:pt x="1303807" y="219430"/>
                </a:lnTo>
                <a:lnTo>
                  <a:pt x="1297978" y="210858"/>
                </a:lnTo>
                <a:lnTo>
                  <a:pt x="1289265" y="204990"/>
                </a:lnTo>
                <a:lnTo>
                  <a:pt x="1278509" y="202819"/>
                </a:lnTo>
                <a:lnTo>
                  <a:pt x="1267460" y="204990"/>
                </a:lnTo>
                <a:lnTo>
                  <a:pt x="1258785" y="210858"/>
                </a:lnTo>
                <a:lnTo>
                  <a:pt x="1253109" y="219430"/>
                </a:lnTo>
                <a:lnTo>
                  <a:pt x="1251077" y="229743"/>
                </a:lnTo>
                <a:lnTo>
                  <a:pt x="1253286" y="240499"/>
                </a:lnTo>
                <a:lnTo>
                  <a:pt x="1259268" y="249301"/>
                </a:lnTo>
                <a:lnTo>
                  <a:pt x="1268006" y="255257"/>
                </a:lnTo>
                <a:lnTo>
                  <a:pt x="1278509" y="257429"/>
                </a:lnTo>
                <a:lnTo>
                  <a:pt x="1289265" y="255257"/>
                </a:lnTo>
                <a:lnTo>
                  <a:pt x="1297978" y="249301"/>
                </a:lnTo>
                <a:lnTo>
                  <a:pt x="1303807" y="240499"/>
                </a:lnTo>
                <a:lnTo>
                  <a:pt x="1305941" y="229743"/>
                </a:lnTo>
                <a:close/>
              </a:path>
              <a:path w="2764790" h="438784">
                <a:moveTo>
                  <a:pt x="1350137" y="411861"/>
                </a:moveTo>
                <a:lnTo>
                  <a:pt x="1347927" y="401091"/>
                </a:lnTo>
                <a:lnTo>
                  <a:pt x="1341945" y="392239"/>
                </a:lnTo>
                <a:lnTo>
                  <a:pt x="1333093" y="386257"/>
                </a:lnTo>
                <a:lnTo>
                  <a:pt x="1322324" y="384048"/>
                </a:lnTo>
                <a:lnTo>
                  <a:pt x="1311986" y="386257"/>
                </a:lnTo>
                <a:lnTo>
                  <a:pt x="1303362" y="392239"/>
                </a:lnTo>
                <a:lnTo>
                  <a:pt x="1297457" y="401091"/>
                </a:lnTo>
                <a:lnTo>
                  <a:pt x="1295273" y="411861"/>
                </a:lnTo>
                <a:lnTo>
                  <a:pt x="1297457" y="422186"/>
                </a:lnTo>
                <a:lnTo>
                  <a:pt x="1303362" y="430758"/>
                </a:lnTo>
                <a:lnTo>
                  <a:pt x="1311986" y="436626"/>
                </a:lnTo>
                <a:lnTo>
                  <a:pt x="1322324" y="438785"/>
                </a:lnTo>
                <a:lnTo>
                  <a:pt x="1333093" y="436626"/>
                </a:lnTo>
                <a:lnTo>
                  <a:pt x="1341945" y="430758"/>
                </a:lnTo>
                <a:lnTo>
                  <a:pt x="1347927" y="422186"/>
                </a:lnTo>
                <a:lnTo>
                  <a:pt x="1350137" y="411861"/>
                </a:lnTo>
                <a:close/>
              </a:path>
              <a:path w="2764790" h="438784">
                <a:moveTo>
                  <a:pt x="1350137" y="27432"/>
                </a:moveTo>
                <a:lnTo>
                  <a:pt x="1347927" y="16675"/>
                </a:lnTo>
                <a:lnTo>
                  <a:pt x="1341945" y="7962"/>
                </a:lnTo>
                <a:lnTo>
                  <a:pt x="1333093" y="2133"/>
                </a:lnTo>
                <a:lnTo>
                  <a:pt x="1322324" y="0"/>
                </a:lnTo>
                <a:lnTo>
                  <a:pt x="1311986" y="2133"/>
                </a:lnTo>
                <a:lnTo>
                  <a:pt x="1303362" y="7962"/>
                </a:lnTo>
                <a:lnTo>
                  <a:pt x="1297457" y="16675"/>
                </a:lnTo>
                <a:lnTo>
                  <a:pt x="1295273" y="27432"/>
                </a:lnTo>
                <a:lnTo>
                  <a:pt x="1297457" y="37922"/>
                </a:lnTo>
                <a:lnTo>
                  <a:pt x="1303362" y="46609"/>
                </a:lnTo>
                <a:lnTo>
                  <a:pt x="1311986" y="52552"/>
                </a:lnTo>
                <a:lnTo>
                  <a:pt x="1322324" y="54737"/>
                </a:lnTo>
                <a:lnTo>
                  <a:pt x="1333093" y="52552"/>
                </a:lnTo>
                <a:lnTo>
                  <a:pt x="1341945" y="46609"/>
                </a:lnTo>
                <a:lnTo>
                  <a:pt x="1347927" y="37922"/>
                </a:lnTo>
                <a:lnTo>
                  <a:pt x="1350137" y="27432"/>
                </a:lnTo>
                <a:close/>
              </a:path>
              <a:path w="2764790" h="438784">
                <a:moveTo>
                  <a:pt x="1469009" y="229743"/>
                </a:moveTo>
                <a:lnTo>
                  <a:pt x="1466811" y="219430"/>
                </a:lnTo>
                <a:lnTo>
                  <a:pt x="1460906" y="210858"/>
                </a:lnTo>
                <a:lnTo>
                  <a:pt x="1452283" y="204990"/>
                </a:lnTo>
                <a:lnTo>
                  <a:pt x="1441958" y="202819"/>
                </a:lnTo>
                <a:lnTo>
                  <a:pt x="1431175" y="204990"/>
                </a:lnTo>
                <a:lnTo>
                  <a:pt x="1422336" y="210858"/>
                </a:lnTo>
                <a:lnTo>
                  <a:pt x="1416342" y="219430"/>
                </a:lnTo>
                <a:lnTo>
                  <a:pt x="1414145" y="229743"/>
                </a:lnTo>
                <a:lnTo>
                  <a:pt x="1416342" y="240499"/>
                </a:lnTo>
                <a:lnTo>
                  <a:pt x="1422336" y="249301"/>
                </a:lnTo>
                <a:lnTo>
                  <a:pt x="1431175" y="255257"/>
                </a:lnTo>
                <a:lnTo>
                  <a:pt x="1441958" y="257429"/>
                </a:lnTo>
                <a:lnTo>
                  <a:pt x="1452283" y="255257"/>
                </a:lnTo>
                <a:lnTo>
                  <a:pt x="1460906" y="249301"/>
                </a:lnTo>
                <a:lnTo>
                  <a:pt x="1466811" y="240499"/>
                </a:lnTo>
                <a:lnTo>
                  <a:pt x="1469009" y="229743"/>
                </a:lnTo>
                <a:close/>
              </a:path>
              <a:path w="2764790" h="438784">
                <a:moveTo>
                  <a:pt x="1513205" y="411861"/>
                </a:moveTo>
                <a:lnTo>
                  <a:pt x="1511007" y="401091"/>
                </a:lnTo>
                <a:lnTo>
                  <a:pt x="1505102" y="392239"/>
                </a:lnTo>
                <a:lnTo>
                  <a:pt x="1496479" y="386257"/>
                </a:lnTo>
                <a:lnTo>
                  <a:pt x="1486154" y="384048"/>
                </a:lnTo>
                <a:lnTo>
                  <a:pt x="1475117" y="386257"/>
                </a:lnTo>
                <a:lnTo>
                  <a:pt x="1466367" y="392239"/>
                </a:lnTo>
                <a:lnTo>
                  <a:pt x="1460715" y="401091"/>
                </a:lnTo>
                <a:lnTo>
                  <a:pt x="1458976" y="411861"/>
                </a:lnTo>
                <a:lnTo>
                  <a:pt x="1461160" y="422186"/>
                </a:lnTo>
                <a:lnTo>
                  <a:pt x="1467078" y="430758"/>
                </a:lnTo>
                <a:lnTo>
                  <a:pt x="1475740" y="436626"/>
                </a:lnTo>
                <a:lnTo>
                  <a:pt x="1486154" y="438785"/>
                </a:lnTo>
                <a:lnTo>
                  <a:pt x="1496479" y="436626"/>
                </a:lnTo>
                <a:lnTo>
                  <a:pt x="1505102" y="430758"/>
                </a:lnTo>
                <a:lnTo>
                  <a:pt x="1511007" y="422186"/>
                </a:lnTo>
                <a:lnTo>
                  <a:pt x="1513205" y="411861"/>
                </a:lnTo>
                <a:close/>
              </a:path>
              <a:path w="2764790" h="438784">
                <a:moveTo>
                  <a:pt x="1513205" y="27432"/>
                </a:moveTo>
                <a:lnTo>
                  <a:pt x="1511007" y="16675"/>
                </a:lnTo>
                <a:lnTo>
                  <a:pt x="1505102" y="7962"/>
                </a:lnTo>
                <a:lnTo>
                  <a:pt x="1496479" y="2133"/>
                </a:lnTo>
                <a:lnTo>
                  <a:pt x="1486154" y="0"/>
                </a:lnTo>
                <a:lnTo>
                  <a:pt x="1475117" y="2133"/>
                </a:lnTo>
                <a:lnTo>
                  <a:pt x="1466367" y="7962"/>
                </a:lnTo>
                <a:lnTo>
                  <a:pt x="1460715" y="16675"/>
                </a:lnTo>
                <a:lnTo>
                  <a:pt x="1458976" y="27432"/>
                </a:lnTo>
                <a:lnTo>
                  <a:pt x="1461160" y="37922"/>
                </a:lnTo>
                <a:lnTo>
                  <a:pt x="1467078" y="46609"/>
                </a:lnTo>
                <a:lnTo>
                  <a:pt x="1475740" y="52552"/>
                </a:lnTo>
                <a:lnTo>
                  <a:pt x="1486154" y="54737"/>
                </a:lnTo>
                <a:lnTo>
                  <a:pt x="1496479" y="52552"/>
                </a:lnTo>
                <a:lnTo>
                  <a:pt x="1505102" y="46609"/>
                </a:lnTo>
                <a:lnTo>
                  <a:pt x="1511007" y="37922"/>
                </a:lnTo>
                <a:lnTo>
                  <a:pt x="1513205" y="27432"/>
                </a:lnTo>
                <a:close/>
              </a:path>
              <a:path w="2764790" h="438784">
                <a:moveTo>
                  <a:pt x="1621282" y="229743"/>
                </a:moveTo>
                <a:lnTo>
                  <a:pt x="1619097" y="219430"/>
                </a:lnTo>
                <a:lnTo>
                  <a:pt x="1613154" y="210858"/>
                </a:lnTo>
                <a:lnTo>
                  <a:pt x="1604340" y="204990"/>
                </a:lnTo>
                <a:lnTo>
                  <a:pt x="1593596" y="202819"/>
                </a:lnTo>
                <a:lnTo>
                  <a:pt x="1583270" y="204990"/>
                </a:lnTo>
                <a:lnTo>
                  <a:pt x="1574698" y="210858"/>
                </a:lnTo>
                <a:lnTo>
                  <a:pt x="1568831" y="219430"/>
                </a:lnTo>
                <a:lnTo>
                  <a:pt x="1566672" y="229743"/>
                </a:lnTo>
                <a:lnTo>
                  <a:pt x="1568831" y="240499"/>
                </a:lnTo>
                <a:lnTo>
                  <a:pt x="1574698" y="249301"/>
                </a:lnTo>
                <a:lnTo>
                  <a:pt x="1583270" y="255257"/>
                </a:lnTo>
                <a:lnTo>
                  <a:pt x="1593596" y="257429"/>
                </a:lnTo>
                <a:lnTo>
                  <a:pt x="1604340" y="255257"/>
                </a:lnTo>
                <a:lnTo>
                  <a:pt x="1613154" y="249301"/>
                </a:lnTo>
                <a:lnTo>
                  <a:pt x="1619097" y="240499"/>
                </a:lnTo>
                <a:lnTo>
                  <a:pt x="1621282" y="229743"/>
                </a:lnTo>
                <a:close/>
              </a:path>
              <a:path w="2764790" h="438784">
                <a:moveTo>
                  <a:pt x="1676146" y="411861"/>
                </a:moveTo>
                <a:lnTo>
                  <a:pt x="1673974" y="401091"/>
                </a:lnTo>
                <a:lnTo>
                  <a:pt x="1668106" y="392239"/>
                </a:lnTo>
                <a:lnTo>
                  <a:pt x="1659534" y="386257"/>
                </a:lnTo>
                <a:lnTo>
                  <a:pt x="1649222" y="384048"/>
                </a:lnTo>
                <a:lnTo>
                  <a:pt x="1638439" y="386257"/>
                </a:lnTo>
                <a:lnTo>
                  <a:pt x="1629600" y="392239"/>
                </a:lnTo>
                <a:lnTo>
                  <a:pt x="1623606" y="401091"/>
                </a:lnTo>
                <a:lnTo>
                  <a:pt x="1621409" y="411861"/>
                </a:lnTo>
                <a:lnTo>
                  <a:pt x="1623606" y="422186"/>
                </a:lnTo>
                <a:lnTo>
                  <a:pt x="1629600" y="430758"/>
                </a:lnTo>
                <a:lnTo>
                  <a:pt x="1638439" y="436626"/>
                </a:lnTo>
                <a:lnTo>
                  <a:pt x="1649222" y="438785"/>
                </a:lnTo>
                <a:lnTo>
                  <a:pt x="1659534" y="436626"/>
                </a:lnTo>
                <a:lnTo>
                  <a:pt x="1668106" y="430758"/>
                </a:lnTo>
                <a:lnTo>
                  <a:pt x="1673974" y="422186"/>
                </a:lnTo>
                <a:lnTo>
                  <a:pt x="1676146" y="411861"/>
                </a:lnTo>
                <a:close/>
              </a:path>
              <a:path w="2764790" h="438784">
                <a:moveTo>
                  <a:pt x="1676146" y="27432"/>
                </a:moveTo>
                <a:lnTo>
                  <a:pt x="1673974" y="16675"/>
                </a:lnTo>
                <a:lnTo>
                  <a:pt x="1668106" y="7962"/>
                </a:lnTo>
                <a:lnTo>
                  <a:pt x="1659534" y="2133"/>
                </a:lnTo>
                <a:lnTo>
                  <a:pt x="1649222" y="0"/>
                </a:lnTo>
                <a:lnTo>
                  <a:pt x="1638122" y="2133"/>
                </a:lnTo>
                <a:lnTo>
                  <a:pt x="1629308" y="7962"/>
                </a:lnTo>
                <a:lnTo>
                  <a:pt x="1623504" y="16675"/>
                </a:lnTo>
                <a:lnTo>
                  <a:pt x="1621409" y="27432"/>
                </a:lnTo>
                <a:lnTo>
                  <a:pt x="1623606" y="37922"/>
                </a:lnTo>
                <a:lnTo>
                  <a:pt x="1629600" y="46609"/>
                </a:lnTo>
                <a:lnTo>
                  <a:pt x="1638439" y="52552"/>
                </a:lnTo>
                <a:lnTo>
                  <a:pt x="1649222" y="54737"/>
                </a:lnTo>
                <a:lnTo>
                  <a:pt x="1659534" y="52552"/>
                </a:lnTo>
                <a:lnTo>
                  <a:pt x="1668106" y="46609"/>
                </a:lnTo>
                <a:lnTo>
                  <a:pt x="1673974" y="37922"/>
                </a:lnTo>
                <a:lnTo>
                  <a:pt x="1676146" y="27432"/>
                </a:lnTo>
                <a:close/>
              </a:path>
              <a:path w="2764790" h="438784">
                <a:moveTo>
                  <a:pt x="1782953" y="229743"/>
                </a:moveTo>
                <a:lnTo>
                  <a:pt x="1780882" y="219430"/>
                </a:lnTo>
                <a:lnTo>
                  <a:pt x="1775231" y="210858"/>
                </a:lnTo>
                <a:lnTo>
                  <a:pt x="1766760" y="204990"/>
                </a:lnTo>
                <a:lnTo>
                  <a:pt x="1756283" y="202819"/>
                </a:lnTo>
                <a:lnTo>
                  <a:pt x="1745856" y="204990"/>
                </a:lnTo>
                <a:lnTo>
                  <a:pt x="1737436" y="210858"/>
                </a:lnTo>
                <a:lnTo>
                  <a:pt x="1731797" y="219430"/>
                </a:lnTo>
                <a:lnTo>
                  <a:pt x="1729740" y="229743"/>
                </a:lnTo>
                <a:lnTo>
                  <a:pt x="1731886" y="240499"/>
                </a:lnTo>
                <a:lnTo>
                  <a:pt x="1737677" y="249301"/>
                </a:lnTo>
                <a:lnTo>
                  <a:pt x="1746123" y="255257"/>
                </a:lnTo>
                <a:lnTo>
                  <a:pt x="1756283" y="257429"/>
                </a:lnTo>
                <a:lnTo>
                  <a:pt x="1766760" y="255257"/>
                </a:lnTo>
                <a:lnTo>
                  <a:pt x="1775231" y="249301"/>
                </a:lnTo>
                <a:lnTo>
                  <a:pt x="1780882" y="240499"/>
                </a:lnTo>
                <a:lnTo>
                  <a:pt x="1782953" y="229743"/>
                </a:lnTo>
                <a:close/>
              </a:path>
              <a:path w="2764790" h="438784">
                <a:moveTo>
                  <a:pt x="1839214" y="411861"/>
                </a:moveTo>
                <a:lnTo>
                  <a:pt x="1837143" y="401091"/>
                </a:lnTo>
                <a:lnTo>
                  <a:pt x="1831505" y="392239"/>
                </a:lnTo>
                <a:lnTo>
                  <a:pt x="1823085" y="386257"/>
                </a:lnTo>
                <a:lnTo>
                  <a:pt x="1812671" y="384048"/>
                </a:lnTo>
                <a:lnTo>
                  <a:pt x="1802447" y="386257"/>
                </a:lnTo>
                <a:lnTo>
                  <a:pt x="1793951" y="392239"/>
                </a:lnTo>
                <a:lnTo>
                  <a:pt x="1788147" y="401091"/>
                </a:lnTo>
                <a:lnTo>
                  <a:pt x="1786001" y="411861"/>
                </a:lnTo>
                <a:lnTo>
                  <a:pt x="1788147" y="422186"/>
                </a:lnTo>
                <a:lnTo>
                  <a:pt x="1793951" y="430758"/>
                </a:lnTo>
                <a:lnTo>
                  <a:pt x="1802447" y="436626"/>
                </a:lnTo>
                <a:lnTo>
                  <a:pt x="1812671" y="438785"/>
                </a:lnTo>
                <a:lnTo>
                  <a:pt x="1823085" y="436626"/>
                </a:lnTo>
                <a:lnTo>
                  <a:pt x="1831505" y="430758"/>
                </a:lnTo>
                <a:lnTo>
                  <a:pt x="1837143" y="422186"/>
                </a:lnTo>
                <a:lnTo>
                  <a:pt x="1839214" y="411861"/>
                </a:lnTo>
                <a:close/>
              </a:path>
              <a:path w="2764790" h="438784">
                <a:moveTo>
                  <a:pt x="1839214" y="27432"/>
                </a:moveTo>
                <a:lnTo>
                  <a:pt x="1837143" y="16675"/>
                </a:lnTo>
                <a:lnTo>
                  <a:pt x="1831505" y="7962"/>
                </a:lnTo>
                <a:lnTo>
                  <a:pt x="1823085" y="2133"/>
                </a:lnTo>
                <a:lnTo>
                  <a:pt x="1812671" y="0"/>
                </a:lnTo>
                <a:lnTo>
                  <a:pt x="1802447" y="2133"/>
                </a:lnTo>
                <a:lnTo>
                  <a:pt x="1793951" y="7962"/>
                </a:lnTo>
                <a:lnTo>
                  <a:pt x="1788147" y="16675"/>
                </a:lnTo>
                <a:lnTo>
                  <a:pt x="1786001" y="27432"/>
                </a:lnTo>
                <a:lnTo>
                  <a:pt x="1788147" y="37922"/>
                </a:lnTo>
                <a:lnTo>
                  <a:pt x="1793951" y="46609"/>
                </a:lnTo>
                <a:lnTo>
                  <a:pt x="1802447" y="52552"/>
                </a:lnTo>
                <a:lnTo>
                  <a:pt x="1812671" y="54737"/>
                </a:lnTo>
                <a:lnTo>
                  <a:pt x="1823085" y="52552"/>
                </a:lnTo>
                <a:lnTo>
                  <a:pt x="1831505" y="46609"/>
                </a:lnTo>
                <a:lnTo>
                  <a:pt x="1837143" y="37922"/>
                </a:lnTo>
                <a:lnTo>
                  <a:pt x="1839214" y="27432"/>
                </a:lnTo>
                <a:close/>
              </a:path>
              <a:path w="2764790" h="438784">
                <a:moveTo>
                  <a:pt x="1947545" y="229743"/>
                </a:moveTo>
                <a:lnTo>
                  <a:pt x="1945386" y="219430"/>
                </a:lnTo>
                <a:lnTo>
                  <a:pt x="1939569" y="210858"/>
                </a:lnTo>
                <a:lnTo>
                  <a:pt x="1931035" y="204990"/>
                </a:lnTo>
                <a:lnTo>
                  <a:pt x="1920748" y="202819"/>
                </a:lnTo>
                <a:lnTo>
                  <a:pt x="1909800" y="204990"/>
                </a:lnTo>
                <a:lnTo>
                  <a:pt x="1901075" y="210858"/>
                </a:lnTo>
                <a:lnTo>
                  <a:pt x="1895500" y="219430"/>
                </a:lnTo>
                <a:lnTo>
                  <a:pt x="1894078" y="229743"/>
                </a:lnTo>
                <a:lnTo>
                  <a:pt x="1896135" y="240499"/>
                </a:lnTo>
                <a:lnTo>
                  <a:pt x="1901786" y="249301"/>
                </a:lnTo>
                <a:lnTo>
                  <a:pt x="1910257" y="255257"/>
                </a:lnTo>
                <a:lnTo>
                  <a:pt x="1920748" y="257429"/>
                </a:lnTo>
                <a:lnTo>
                  <a:pt x="1931035" y="255257"/>
                </a:lnTo>
                <a:lnTo>
                  <a:pt x="1939569" y="249301"/>
                </a:lnTo>
                <a:lnTo>
                  <a:pt x="1945386" y="240499"/>
                </a:lnTo>
                <a:lnTo>
                  <a:pt x="1947545" y="229743"/>
                </a:lnTo>
                <a:close/>
              </a:path>
              <a:path w="2764790" h="438784">
                <a:moveTo>
                  <a:pt x="2003806" y="411861"/>
                </a:moveTo>
                <a:lnTo>
                  <a:pt x="2001634" y="401091"/>
                </a:lnTo>
                <a:lnTo>
                  <a:pt x="1995766" y="392239"/>
                </a:lnTo>
                <a:lnTo>
                  <a:pt x="1987194" y="386257"/>
                </a:lnTo>
                <a:lnTo>
                  <a:pt x="1976882" y="384048"/>
                </a:lnTo>
                <a:lnTo>
                  <a:pt x="1966125" y="386257"/>
                </a:lnTo>
                <a:lnTo>
                  <a:pt x="1957324" y="392239"/>
                </a:lnTo>
                <a:lnTo>
                  <a:pt x="1951367" y="401091"/>
                </a:lnTo>
                <a:lnTo>
                  <a:pt x="1949196" y="411861"/>
                </a:lnTo>
                <a:lnTo>
                  <a:pt x="1951367" y="422186"/>
                </a:lnTo>
                <a:lnTo>
                  <a:pt x="1957324" y="430758"/>
                </a:lnTo>
                <a:lnTo>
                  <a:pt x="1966125" y="436626"/>
                </a:lnTo>
                <a:lnTo>
                  <a:pt x="1976882" y="438785"/>
                </a:lnTo>
                <a:lnTo>
                  <a:pt x="1987194" y="436626"/>
                </a:lnTo>
                <a:lnTo>
                  <a:pt x="1995766" y="430758"/>
                </a:lnTo>
                <a:lnTo>
                  <a:pt x="2001634" y="422186"/>
                </a:lnTo>
                <a:lnTo>
                  <a:pt x="2003806" y="411861"/>
                </a:lnTo>
                <a:close/>
              </a:path>
              <a:path w="2764790" h="438784">
                <a:moveTo>
                  <a:pt x="2003806" y="27432"/>
                </a:moveTo>
                <a:lnTo>
                  <a:pt x="2001634" y="16675"/>
                </a:lnTo>
                <a:lnTo>
                  <a:pt x="1995766" y="7962"/>
                </a:lnTo>
                <a:lnTo>
                  <a:pt x="1987194" y="2133"/>
                </a:lnTo>
                <a:lnTo>
                  <a:pt x="1976882" y="0"/>
                </a:lnTo>
                <a:lnTo>
                  <a:pt x="1966125" y="2133"/>
                </a:lnTo>
                <a:lnTo>
                  <a:pt x="1957324" y="7962"/>
                </a:lnTo>
                <a:lnTo>
                  <a:pt x="1951367" y="16675"/>
                </a:lnTo>
                <a:lnTo>
                  <a:pt x="1949196" y="27432"/>
                </a:lnTo>
                <a:lnTo>
                  <a:pt x="1951367" y="37922"/>
                </a:lnTo>
                <a:lnTo>
                  <a:pt x="1957324" y="46609"/>
                </a:lnTo>
                <a:lnTo>
                  <a:pt x="1966125" y="52552"/>
                </a:lnTo>
                <a:lnTo>
                  <a:pt x="1976882" y="54737"/>
                </a:lnTo>
                <a:lnTo>
                  <a:pt x="1987194" y="52552"/>
                </a:lnTo>
                <a:lnTo>
                  <a:pt x="1995766" y="46609"/>
                </a:lnTo>
                <a:lnTo>
                  <a:pt x="2001634" y="37922"/>
                </a:lnTo>
                <a:lnTo>
                  <a:pt x="2003806" y="27432"/>
                </a:lnTo>
                <a:close/>
              </a:path>
              <a:path w="2764790" h="438784">
                <a:moveTo>
                  <a:pt x="2110613" y="229743"/>
                </a:moveTo>
                <a:lnTo>
                  <a:pt x="2108530" y="219430"/>
                </a:lnTo>
                <a:lnTo>
                  <a:pt x="2102840" y="210858"/>
                </a:lnTo>
                <a:lnTo>
                  <a:pt x="2094369" y="204990"/>
                </a:lnTo>
                <a:lnTo>
                  <a:pt x="2083943" y="202819"/>
                </a:lnTo>
                <a:lnTo>
                  <a:pt x="2073770" y="204990"/>
                </a:lnTo>
                <a:lnTo>
                  <a:pt x="2065274" y="210858"/>
                </a:lnTo>
                <a:lnTo>
                  <a:pt x="2059432" y="219430"/>
                </a:lnTo>
                <a:lnTo>
                  <a:pt x="2057273" y="229743"/>
                </a:lnTo>
                <a:lnTo>
                  <a:pt x="2059432" y="240499"/>
                </a:lnTo>
                <a:lnTo>
                  <a:pt x="2065274" y="249301"/>
                </a:lnTo>
                <a:lnTo>
                  <a:pt x="2073770" y="255257"/>
                </a:lnTo>
                <a:lnTo>
                  <a:pt x="2083943" y="257429"/>
                </a:lnTo>
                <a:lnTo>
                  <a:pt x="2094369" y="255257"/>
                </a:lnTo>
                <a:lnTo>
                  <a:pt x="2102840" y="249301"/>
                </a:lnTo>
                <a:lnTo>
                  <a:pt x="2108530" y="240499"/>
                </a:lnTo>
                <a:lnTo>
                  <a:pt x="2110613" y="229743"/>
                </a:lnTo>
                <a:close/>
              </a:path>
              <a:path w="2764790" h="438784">
                <a:moveTo>
                  <a:pt x="2165350" y="411861"/>
                </a:moveTo>
                <a:lnTo>
                  <a:pt x="2163216" y="401091"/>
                </a:lnTo>
                <a:lnTo>
                  <a:pt x="2157450" y="392239"/>
                </a:lnTo>
                <a:lnTo>
                  <a:pt x="2149005" y="386257"/>
                </a:lnTo>
                <a:lnTo>
                  <a:pt x="2138807" y="384048"/>
                </a:lnTo>
                <a:lnTo>
                  <a:pt x="2128596" y="386257"/>
                </a:lnTo>
                <a:lnTo>
                  <a:pt x="2120150" y="392239"/>
                </a:lnTo>
                <a:lnTo>
                  <a:pt x="2114385" y="401091"/>
                </a:lnTo>
                <a:lnTo>
                  <a:pt x="2112264" y="411861"/>
                </a:lnTo>
                <a:lnTo>
                  <a:pt x="2114385" y="422186"/>
                </a:lnTo>
                <a:lnTo>
                  <a:pt x="2120150" y="430758"/>
                </a:lnTo>
                <a:lnTo>
                  <a:pt x="2128596" y="436626"/>
                </a:lnTo>
                <a:lnTo>
                  <a:pt x="2138807" y="438785"/>
                </a:lnTo>
                <a:lnTo>
                  <a:pt x="2149005" y="436626"/>
                </a:lnTo>
                <a:lnTo>
                  <a:pt x="2157450" y="430758"/>
                </a:lnTo>
                <a:lnTo>
                  <a:pt x="2163216" y="422186"/>
                </a:lnTo>
                <a:lnTo>
                  <a:pt x="2165350" y="411861"/>
                </a:lnTo>
                <a:close/>
              </a:path>
              <a:path w="2764790" h="438784">
                <a:moveTo>
                  <a:pt x="2165350" y="27432"/>
                </a:moveTo>
                <a:lnTo>
                  <a:pt x="2163216" y="16675"/>
                </a:lnTo>
                <a:lnTo>
                  <a:pt x="2157450" y="7962"/>
                </a:lnTo>
                <a:lnTo>
                  <a:pt x="2149005" y="2133"/>
                </a:lnTo>
                <a:lnTo>
                  <a:pt x="2138807" y="0"/>
                </a:lnTo>
                <a:lnTo>
                  <a:pt x="2128596" y="2133"/>
                </a:lnTo>
                <a:lnTo>
                  <a:pt x="2120150" y="7962"/>
                </a:lnTo>
                <a:lnTo>
                  <a:pt x="2114385" y="16675"/>
                </a:lnTo>
                <a:lnTo>
                  <a:pt x="2112264" y="27432"/>
                </a:lnTo>
                <a:lnTo>
                  <a:pt x="2114385" y="37922"/>
                </a:lnTo>
                <a:lnTo>
                  <a:pt x="2120150" y="46609"/>
                </a:lnTo>
                <a:lnTo>
                  <a:pt x="2128596" y="52552"/>
                </a:lnTo>
                <a:lnTo>
                  <a:pt x="2138807" y="54737"/>
                </a:lnTo>
                <a:lnTo>
                  <a:pt x="2149005" y="52552"/>
                </a:lnTo>
                <a:lnTo>
                  <a:pt x="2157450" y="46609"/>
                </a:lnTo>
                <a:lnTo>
                  <a:pt x="2163216" y="37922"/>
                </a:lnTo>
                <a:lnTo>
                  <a:pt x="2165350" y="27432"/>
                </a:lnTo>
                <a:close/>
              </a:path>
              <a:path w="2764790" h="438784">
                <a:moveTo>
                  <a:pt x="2273681" y="229743"/>
                </a:moveTo>
                <a:lnTo>
                  <a:pt x="2271484" y="219430"/>
                </a:lnTo>
                <a:lnTo>
                  <a:pt x="2265578" y="210858"/>
                </a:lnTo>
                <a:lnTo>
                  <a:pt x="2256955" y="204990"/>
                </a:lnTo>
                <a:lnTo>
                  <a:pt x="2246630" y="202819"/>
                </a:lnTo>
                <a:lnTo>
                  <a:pt x="2235860" y="204990"/>
                </a:lnTo>
                <a:lnTo>
                  <a:pt x="2227084" y="210858"/>
                </a:lnTo>
                <a:lnTo>
                  <a:pt x="2221280" y="219430"/>
                </a:lnTo>
                <a:lnTo>
                  <a:pt x="2219452" y="229743"/>
                </a:lnTo>
                <a:lnTo>
                  <a:pt x="2221547" y="240499"/>
                </a:lnTo>
                <a:lnTo>
                  <a:pt x="2227326" y="249301"/>
                </a:lnTo>
                <a:lnTo>
                  <a:pt x="2235949" y="255257"/>
                </a:lnTo>
                <a:lnTo>
                  <a:pt x="2246630" y="257429"/>
                </a:lnTo>
                <a:lnTo>
                  <a:pt x="2256955" y="255257"/>
                </a:lnTo>
                <a:lnTo>
                  <a:pt x="2265578" y="249301"/>
                </a:lnTo>
                <a:lnTo>
                  <a:pt x="2271484" y="240499"/>
                </a:lnTo>
                <a:lnTo>
                  <a:pt x="2273681" y="229743"/>
                </a:lnTo>
                <a:close/>
              </a:path>
              <a:path w="2764790" h="438784">
                <a:moveTo>
                  <a:pt x="2330069" y="411861"/>
                </a:moveTo>
                <a:lnTo>
                  <a:pt x="2327910" y="401091"/>
                </a:lnTo>
                <a:lnTo>
                  <a:pt x="2322093" y="392239"/>
                </a:lnTo>
                <a:lnTo>
                  <a:pt x="2313559" y="386257"/>
                </a:lnTo>
                <a:lnTo>
                  <a:pt x="2303272" y="384048"/>
                </a:lnTo>
                <a:lnTo>
                  <a:pt x="2292324" y="386257"/>
                </a:lnTo>
                <a:lnTo>
                  <a:pt x="2283599" y="392239"/>
                </a:lnTo>
                <a:lnTo>
                  <a:pt x="2278024" y="401091"/>
                </a:lnTo>
                <a:lnTo>
                  <a:pt x="2276602" y="411861"/>
                </a:lnTo>
                <a:lnTo>
                  <a:pt x="2278659" y="422186"/>
                </a:lnTo>
                <a:lnTo>
                  <a:pt x="2284311" y="430758"/>
                </a:lnTo>
                <a:lnTo>
                  <a:pt x="2292781" y="436626"/>
                </a:lnTo>
                <a:lnTo>
                  <a:pt x="2303272" y="438785"/>
                </a:lnTo>
                <a:lnTo>
                  <a:pt x="2313559" y="436626"/>
                </a:lnTo>
                <a:lnTo>
                  <a:pt x="2322093" y="430758"/>
                </a:lnTo>
                <a:lnTo>
                  <a:pt x="2327910" y="422186"/>
                </a:lnTo>
                <a:lnTo>
                  <a:pt x="2330069" y="411861"/>
                </a:lnTo>
                <a:close/>
              </a:path>
              <a:path w="2764790" h="438784">
                <a:moveTo>
                  <a:pt x="2330069" y="27432"/>
                </a:moveTo>
                <a:lnTo>
                  <a:pt x="2327910" y="16675"/>
                </a:lnTo>
                <a:lnTo>
                  <a:pt x="2322093" y="7962"/>
                </a:lnTo>
                <a:lnTo>
                  <a:pt x="2313559" y="2133"/>
                </a:lnTo>
                <a:lnTo>
                  <a:pt x="2303272" y="0"/>
                </a:lnTo>
                <a:lnTo>
                  <a:pt x="2292324" y="2133"/>
                </a:lnTo>
                <a:lnTo>
                  <a:pt x="2283599" y="7962"/>
                </a:lnTo>
                <a:lnTo>
                  <a:pt x="2278024" y="16675"/>
                </a:lnTo>
                <a:lnTo>
                  <a:pt x="2276602" y="27432"/>
                </a:lnTo>
                <a:lnTo>
                  <a:pt x="2278659" y="37922"/>
                </a:lnTo>
                <a:lnTo>
                  <a:pt x="2284311" y="46609"/>
                </a:lnTo>
                <a:lnTo>
                  <a:pt x="2292781" y="52552"/>
                </a:lnTo>
                <a:lnTo>
                  <a:pt x="2303272" y="54737"/>
                </a:lnTo>
                <a:lnTo>
                  <a:pt x="2313559" y="52552"/>
                </a:lnTo>
                <a:lnTo>
                  <a:pt x="2322093" y="46609"/>
                </a:lnTo>
                <a:lnTo>
                  <a:pt x="2327910" y="37922"/>
                </a:lnTo>
                <a:lnTo>
                  <a:pt x="2330069" y="27432"/>
                </a:lnTo>
                <a:close/>
              </a:path>
              <a:path w="2764790" h="438784">
                <a:moveTo>
                  <a:pt x="2438146" y="229743"/>
                </a:moveTo>
                <a:lnTo>
                  <a:pt x="2435961" y="219430"/>
                </a:lnTo>
                <a:lnTo>
                  <a:pt x="2430018" y="210858"/>
                </a:lnTo>
                <a:lnTo>
                  <a:pt x="2421204" y="204990"/>
                </a:lnTo>
                <a:lnTo>
                  <a:pt x="2410460" y="202819"/>
                </a:lnTo>
                <a:lnTo>
                  <a:pt x="2400122" y="204990"/>
                </a:lnTo>
                <a:lnTo>
                  <a:pt x="2391499" y="210858"/>
                </a:lnTo>
                <a:lnTo>
                  <a:pt x="2385593" y="219430"/>
                </a:lnTo>
                <a:lnTo>
                  <a:pt x="2383409" y="229743"/>
                </a:lnTo>
                <a:lnTo>
                  <a:pt x="2385593" y="240499"/>
                </a:lnTo>
                <a:lnTo>
                  <a:pt x="2391499" y="249301"/>
                </a:lnTo>
                <a:lnTo>
                  <a:pt x="2400122" y="255257"/>
                </a:lnTo>
                <a:lnTo>
                  <a:pt x="2410460" y="257429"/>
                </a:lnTo>
                <a:lnTo>
                  <a:pt x="2421204" y="255257"/>
                </a:lnTo>
                <a:lnTo>
                  <a:pt x="2430018" y="249301"/>
                </a:lnTo>
                <a:lnTo>
                  <a:pt x="2435961" y="240499"/>
                </a:lnTo>
                <a:lnTo>
                  <a:pt x="2438146" y="229743"/>
                </a:lnTo>
                <a:close/>
              </a:path>
              <a:path w="2764790" h="438784">
                <a:moveTo>
                  <a:pt x="2493137" y="411861"/>
                </a:moveTo>
                <a:lnTo>
                  <a:pt x="2490927" y="401091"/>
                </a:lnTo>
                <a:lnTo>
                  <a:pt x="2484945" y="392239"/>
                </a:lnTo>
                <a:lnTo>
                  <a:pt x="2476093" y="386257"/>
                </a:lnTo>
                <a:lnTo>
                  <a:pt x="2465324" y="384048"/>
                </a:lnTo>
                <a:lnTo>
                  <a:pt x="2454452" y="386257"/>
                </a:lnTo>
                <a:lnTo>
                  <a:pt x="2445893" y="392239"/>
                </a:lnTo>
                <a:lnTo>
                  <a:pt x="2440279" y="401091"/>
                </a:lnTo>
                <a:lnTo>
                  <a:pt x="2438273" y="411861"/>
                </a:lnTo>
                <a:lnTo>
                  <a:pt x="2440457" y="422186"/>
                </a:lnTo>
                <a:lnTo>
                  <a:pt x="2446363" y="430758"/>
                </a:lnTo>
                <a:lnTo>
                  <a:pt x="2454986" y="436626"/>
                </a:lnTo>
                <a:lnTo>
                  <a:pt x="2465324" y="438785"/>
                </a:lnTo>
                <a:lnTo>
                  <a:pt x="2476093" y="436626"/>
                </a:lnTo>
                <a:lnTo>
                  <a:pt x="2484945" y="430758"/>
                </a:lnTo>
                <a:lnTo>
                  <a:pt x="2490927" y="422186"/>
                </a:lnTo>
                <a:lnTo>
                  <a:pt x="2493137" y="411861"/>
                </a:lnTo>
                <a:close/>
              </a:path>
              <a:path w="2764790" h="438784">
                <a:moveTo>
                  <a:pt x="2493137" y="27432"/>
                </a:moveTo>
                <a:lnTo>
                  <a:pt x="2490927" y="16675"/>
                </a:lnTo>
                <a:lnTo>
                  <a:pt x="2484945" y="7962"/>
                </a:lnTo>
                <a:lnTo>
                  <a:pt x="2476093" y="2133"/>
                </a:lnTo>
                <a:lnTo>
                  <a:pt x="2465324" y="0"/>
                </a:lnTo>
                <a:lnTo>
                  <a:pt x="2454452" y="2133"/>
                </a:lnTo>
                <a:lnTo>
                  <a:pt x="2445893" y="7962"/>
                </a:lnTo>
                <a:lnTo>
                  <a:pt x="2440279" y="16675"/>
                </a:lnTo>
                <a:lnTo>
                  <a:pt x="2438273" y="27432"/>
                </a:lnTo>
                <a:lnTo>
                  <a:pt x="2440457" y="37922"/>
                </a:lnTo>
                <a:lnTo>
                  <a:pt x="2446363" y="46609"/>
                </a:lnTo>
                <a:lnTo>
                  <a:pt x="2454986" y="52552"/>
                </a:lnTo>
                <a:lnTo>
                  <a:pt x="2465324" y="54737"/>
                </a:lnTo>
                <a:lnTo>
                  <a:pt x="2476093" y="52552"/>
                </a:lnTo>
                <a:lnTo>
                  <a:pt x="2484945" y="46609"/>
                </a:lnTo>
                <a:lnTo>
                  <a:pt x="2490927" y="37922"/>
                </a:lnTo>
                <a:lnTo>
                  <a:pt x="2493137" y="27432"/>
                </a:lnTo>
                <a:close/>
              </a:path>
              <a:path w="2764790" h="438784">
                <a:moveTo>
                  <a:pt x="2601214" y="229743"/>
                </a:moveTo>
                <a:lnTo>
                  <a:pt x="2599017" y="219430"/>
                </a:lnTo>
                <a:lnTo>
                  <a:pt x="2593086" y="210858"/>
                </a:lnTo>
                <a:lnTo>
                  <a:pt x="2584386" y="204990"/>
                </a:lnTo>
                <a:lnTo>
                  <a:pt x="2573909" y="202819"/>
                </a:lnTo>
                <a:lnTo>
                  <a:pt x="2563139" y="204990"/>
                </a:lnTo>
                <a:lnTo>
                  <a:pt x="2554427" y="210858"/>
                </a:lnTo>
                <a:lnTo>
                  <a:pt x="2548598" y="219430"/>
                </a:lnTo>
                <a:lnTo>
                  <a:pt x="2546477" y="229743"/>
                </a:lnTo>
                <a:lnTo>
                  <a:pt x="2548598" y="240499"/>
                </a:lnTo>
                <a:lnTo>
                  <a:pt x="2554427" y="249301"/>
                </a:lnTo>
                <a:lnTo>
                  <a:pt x="2563139" y="255257"/>
                </a:lnTo>
                <a:lnTo>
                  <a:pt x="2573909" y="257429"/>
                </a:lnTo>
                <a:lnTo>
                  <a:pt x="2584386" y="255257"/>
                </a:lnTo>
                <a:lnTo>
                  <a:pt x="2593086" y="249301"/>
                </a:lnTo>
                <a:lnTo>
                  <a:pt x="2599017" y="240499"/>
                </a:lnTo>
                <a:lnTo>
                  <a:pt x="2601214" y="229743"/>
                </a:lnTo>
                <a:close/>
              </a:path>
              <a:path w="2764790" h="438784">
                <a:moveTo>
                  <a:pt x="2764282" y="229743"/>
                </a:moveTo>
                <a:lnTo>
                  <a:pt x="2762123" y="219430"/>
                </a:lnTo>
                <a:lnTo>
                  <a:pt x="2756319" y="210858"/>
                </a:lnTo>
                <a:lnTo>
                  <a:pt x="2747822" y="204990"/>
                </a:lnTo>
                <a:lnTo>
                  <a:pt x="2737612" y="202819"/>
                </a:lnTo>
                <a:lnTo>
                  <a:pt x="2726664" y="204990"/>
                </a:lnTo>
                <a:lnTo>
                  <a:pt x="2717863" y="210858"/>
                </a:lnTo>
                <a:lnTo>
                  <a:pt x="2712097" y="219430"/>
                </a:lnTo>
                <a:lnTo>
                  <a:pt x="2710307" y="229743"/>
                </a:lnTo>
                <a:lnTo>
                  <a:pt x="2712466" y="240499"/>
                </a:lnTo>
                <a:lnTo>
                  <a:pt x="2718333" y="249301"/>
                </a:lnTo>
                <a:lnTo>
                  <a:pt x="2727020" y="255257"/>
                </a:lnTo>
                <a:lnTo>
                  <a:pt x="2737612" y="257429"/>
                </a:lnTo>
                <a:lnTo>
                  <a:pt x="2747822" y="255257"/>
                </a:lnTo>
                <a:lnTo>
                  <a:pt x="2756319" y="249301"/>
                </a:lnTo>
                <a:lnTo>
                  <a:pt x="2762123" y="240499"/>
                </a:lnTo>
                <a:lnTo>
                  <a:pt x="2764282" y="2297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0132" y="0"/>
            <a:ext cx="4232783" cy="2604516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6464808" y="797051"/>
            <a:ext cx="4570730" cy="5264150"/>
          </a:xfrm>
          <a:custGeom>
            <a:avLst/>
            <a:gdLst/>
            <a:ahLst/>
            <a:cxnLst/>
            <a:rect l="l" t="t" r="r" b="b"/>
            <a:pathLst>
              <a:path w="4570730" h="5264150">
                <a:moveTo>
                  <a:pt x="3014472" y="2067941"/>
                </a:moveTo>
                <a:lnTo>
                  <a:pt x="2994787" y="2048256"/>
                </a:lnTo>
                <a:lnTo>
                  <a:pt x="0" y="5001882"/>
                </a:lnTo>
                <a:lnTo>
                  <a:pt x="19304" y="5021580"/>
                </a:lnTo>
                <a:lnTo>
                  <a:pt x="3014472" y="2067941"/>
                </a:lnTo>
                <a:close/>
              </a:path>
              <a:path w="4570730" h="5264150">
                <a:moveTo>
                  <a:pt x="3293364" y="2310257"/>
                </a:moveTo>
                <a:lnTo>
                  <a:pt x="3274187" y="2290572"/>
                </a:lnTo>
                <a:lnTo>
                  <a:pt x="278892" y="5244198"/>
                </a:lnTo>
                <a:lnTo>
                  <a:pt x="298577" y="5263896"/>
                </a:lnTo>
                <a:lnTo>
                  <a:pt x="3293364" y="2310257"/>
                </a:lnTo>
                <a:close/>
              </a:path>
              <a:path w="4570730" h="5264150">
                <a:moveTo>
                  <a:pt x="3320796" y="2022221"/>
                </a:moveTo>
                <a:lnTo>
                  <a:pt x="3301111" y="2002536"/>
                </a:lnTo>
                <a:lnTo>
                  <a:pt x="307848" y="4954651"/>
                </a:lnTo>
                <a:lnTo>
                  <a:pt x="327152" y="4974285"/>
                </a:lnTo>
                <a:lnTo>
                  <a:pt x="3320796" y="2022221"/>
                </a:lnTo>
                <a:close/>
              </a:path>
              <a:path w="4570730" h="5264150">
                <a:moveTo>
                  <a:pt x="3491484" y="60960"/>
                </a:moveTo>
                <a:lnTo>
                  <a:pt x="3473196" y="42672"/>
                </a:lnTo>
                <a:lnTo>
                  <a:pt x="693420" y="2784348"/>
                </a:lnTo>
                <a:lnTo>
                  <a:pt x="711708" y="2802636"/>
                </a:lnTo>
                <a:lnTo>
                  <a:pt x="3491484" y="60960"/>
                </a:lnTo>
                <a:close/>
              </a:path>
              <a:path w="4570730" h="5264150">
                <a:moveTo>
                  <a:pt x="3752088" y="286512"/>
                </a:moveTo>
                <a:lnTo>
                  <a:pt x="3733800" y="268224"/>
                </a:lnTo>
                <a:lnTo>
                  <a:pt x="952500" y="3009519"/>
                </a:lnTo>
                <a:lnTo>
                  <a:pt x="970788" y="3028188"/>
                </a:lnTo>
                <a:lnTo>
                  <a:pt x="3752088" y="286512"/>
                </a:lnTo>
                <a:close/>
              </a:path>
              <a:path w="4570730" h="5264150">
                <a:moveTo>
                  <a:pt x="3777996" y="18288"/>
                </a:moveTo>
                <a:lnTo>
                  <a:pt x="3759708" y="0"/>
                </a:lnTo>
                <a:lnTo>
                  <a:pt x="979932" y="2743200"/>
                </a:lnTo>
                <a:lnTo>
                  <a:pt x="997712" y="2761488"/>
                </a:lnTo>
                <a:lnTo>
                  <a:pt x="3777996" y="18288"/>
                </a:lnTo>
                <a:close/>
              </a:path>
              <a:path w="4570730" h="5264150">
                <a:moveTo>
                  <a:pt x="4285488" y="706120"/>
                </a:moveTo>
                <a:lnTo>
                  <a:pt x="4267200" y="687324"/>
                </a:lnTo>
                <a:lnTo>
                  <a:pt x="1485900" y="3430016"/>
                </a:lnTo>
                <a:lnTo>
                  <a:pt x="1504188" y="3448812"/>
                </a:lnTo>
                <a:lnTo>
                  <a:pt x="4285488" y="706120"/>
                </a:lnTo>
                <a:close/>
              </a:path>
              <a:path w="4570730" h="5264150">
                <a:moveTo>
                  <a:pt x="4544568" y="932688"/>
                </a:moveTo>
                <a:lnTo>
                  <a:pt x="4526280" y="914400"/>
                </a:lnTo>
                <a:lnTo>
                  <a:pt x="1744980" y="3656076"/>
                </a:lnTo>
                <a:lnTo>
                  <a:pt x="1763268" y="3674364"/>
                </a:lnTo>
                <a:lnTo>
                  <a:pt x="4544568" y="932688"/>
                </a:lnTo>
                <a:close/>
              </a:path>
              <a:path w="4570730" h="5264150">
                <a:moveTo>
                  <a:pt x="4570476" y="664464"/>
                </a:moveTo>
                <a:lnTo>
                  <a:pt x="4552188" y="646176"/>
                </a:lnTo>
                <a:lnTo>
                  <a:pt x="1772412" y="3387852"/>
                </a:lnTo>
                <a:lnTo>
                  <a:pt x="1790192" y="3406140"/>
                </a:lnTo>
                <a:lnTo>
                  <a:pt x="4570476" y="6644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23365" y="2974277"/>
            <a:ext cx="50533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305" dirty="0">
                <a:solidFill>
                  <a:srgbClr val="FFFFFF"/>
                </a:solidFill>
                <a:latin typeface="Arial"/>
                <a:cs typeface="Arial"/>
              </a:rPr>
              <a:t>Muchas</a:t>
            </a:r>
            <a:r>
              <a:rPr sz="4800" b="1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285" dirty="0">
                <a:solidFill>
                  <a:srgbClr val="FFFFFF"/>
                </a:solidFill>
                <a:latin typeface="Arial"/>
                <a:cs typeface="Arial"/>
              </a:rPr>
              <a:t>gracias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99297" y="4024884"/>
            <a:ext cx="5270248" cy="600710"/>
          </a:xfrm>
          <a:custGeom>
            <a:avLst/>
            <a:gdLst/>
            <a:ahLst/>
            <a:cxnLst/>
            <a:rect l="l" t="t" r="r" b="b"/>
            <a:pathLst>
              <a:path w="5017135" h="600710">
                <a:moveTo>
                  <a:pt x="4716780" y="0"/>
                </a:moveTo>
                <a:lnTo>
                  <a:pt x="300228" y="0"/>
                </a:lnTo>
                <a:lnTo>
                  <a:pt x="251529" y="3928"/>
                </a:lnTo>
                <a:lnTo>
                  <a:pt x="205332" y="15300"/>
                </a:lnTo>
                <a:lnTo>
                  <a:pt x="162256" y="33501"/>
                </a:lnTo>
                <a:lnTo>
                  <a:pt x="122917" y="57912"/>
                </a:lnTo>
                <a:lnTo>
                  <a:pt x="87934" y="87915"/>
                </a:lnTo>
                <a:lnTo>
                  <a:pt x="57926" y="122895"/>
                </a:lnTo>
                <a:lnTo>
                  <a:pt x="33510" y="162233"/>
                </a:lnTo>
                <a:lnTo>
                  <a:pt x="15305" y="205313"/>
                </a:lnTo>
                <a:lnTo>
                  <a:pt x="3929" y="251517"/>
                </a:lnTo>
                <a:lnTo>
                  <a:pt x="0" y="300228"/>
                </a:lnTo>
                <a:lnTo>
                  <a:pt x="3929" y="348938"/>
                </a:lnTo>
                <a:lnTo>
                  <a:pt x="15305" y="395142"/>
                </a:lnTo>
                <a:lnTo>
                  <a:pt x="33510" y="438222"/>
                </a:lnTo>
                <a:lnTo>
                  <a:pt x="57926" y="477560"/>
                </a:lnTo>
                <a:lnTo>
                  <a:pt x="87934" y="512540"/>
                </a:lnTo>
                <a:lnTo>
                  <a:pt x="122917" y="542544"/>
                </a:lnTo>
                <a:lnTo>
                  <a:pt x="162256" y="566954"/>
                </a:lnTo>
                <a:lnTo>
                  <a:pt x="205332" y="585155"/>
                </a:lnTo>
                <a:lnTo>
                  <a:pt x="251529" y="596527"/>
                </a:lnTo>
                <a:lnTo>
                  <a:pt x="300228" y="600456"/>
                </a:lnTo>
                <a:lnTo>
                  <a:pt x="4716780" y="600456"/>
                </a:lnTo>
                <a:lnTo>
                  <a:pt x="4765490" y="596527"/>
                </a:lnTo>
                <a:lnTo>
                  <a:pt x="4811694" y="585155"/>
                </a:lnTo>
                <a:lnTo>
                  <a:pt x="4854774" y="566954"/>
                </a:lnTo>
                <a:lnTo>
                  <a:pt x="4894112" y="542544"/>
                </a:lnTo>
                <a:lnTo>
                  <a:pt x="4929092" y="512540"/>
                </a:lnTo>
                <a:lnTo>
                  <a:pt x="4959095" y="477560"/>
                </a:lnTo>
                <a:lnTo>
                  <a:pt x="4983506" y="438222"/>
                </a:lnTo>
                <a:lnTo>
                  <a:pt x="5001707" y="395142"/>
                </a:lnTo>
                <a:lnTo>
                  <a:pt x="5013079" y="348938"/>
                </a:lnTo>
                <a:lnTo>
                  <a:pt x="5017008" y="300228"/>
                </a:lnTo>
                <a:lnTo>
                  <a:pt x="5013079" y="251517"/>
                </a:lnTo>
                <a:lnTo>
                  <a:pt x="5001707" y="205313"/>
                </a:lnTo>
                <a:lnTo>
                  <a:pt x="4983506" y="162233"/>
                </a:lnTo>
                <a:lnTo>
                  <a:pt x="4959096" y="122895"/>
                </a:lnTo>
                <a:lnTo>
                  <a:pt x="4929092" y="87915"/>
                </a:lnTo>
                <a:lnTo>
                  <a:pt x="4894112" y="57912"/>
                </a:lnTo>
                <a:lnTo>
                  <a:pt x="4854774" y="33501"/>
                </a:lnTo>
                <a:lnTo>
                  <a:pt x="4811694" y="15300"/>
                </a:lnTo>
                <a:lnTo>
                  <a:pt x="4765490" y="3928"/>
                </a:lnTo>
                <a:lnTo>
                  <a:pt x="4716780" y="0"/>
                </a:lnTo>
                <a:close/>
              </a:path>
            </a:pathLst>
          </a:custGeom>
          <a:solidFill>
            <a:srgbClr val="815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30173" y="4175595"/>
            <a:ext cx="5017134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Co</a:t>
            </a:r>
            <a:r>
              <a:rPr sz="20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m</a:t>
            </a:r>
            <a:r>
              <a:rPr sz="20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r>
              <a:rPr sz="20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0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i</a:t>
            </a:r>
            <a:r>
              <a:rPr sz="20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ón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d</a:t>
            </a:r>
            <a:r>
              <a:rPr sz="200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20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0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nidad</a:t>
            </a:r>
            <a:r>
              <a:rPr sz="20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Asuntos</a:t>
            </a:r>
            <a:r>
              <a:rPr sz="20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Soc</a:t>
            </a:r>
            <a:r>
              <a:rPr sz="20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iales</a:t>
            </a:r>
            <a:endParaRPr sz="2000" dirty="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39823" y="4637532"/>
            <a:ext cx="67310" cy="67310"/>
          </a:xfrm>
          <a:custGeom>
            <a:avLst/>
            <a:gdLst/>
            <a:ahLst/>
            <a:cxnLst/>
            <a:rect l="l" t="t" r="r" b="b"/>
            <a:pathLst>
              <a:path w="67310" h="67310">
                <a:moveTo>
                  <a:pt x="0" y="0"/>
                </a:moveTo>
                <a:lnTo>
                  <a:pt x="67056" y="67056"/>
                </a:lnTo>
              </a:path>
              <a:path w="67310" h="67310">
                <a:moveTo>
                  <a:pt x="67056" y="0"/>
                </a:moveTo>
                <a:lnTo>
                  <a:pt x="0" y="67056"/>
                </a:lnTo>
              </a:path>
            </a:pathLst>
          </a:custGeom>
          <a:ln w="56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40838" y="2295843"/>
            <a:ext cx="4093463" cy="287197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5275" y="1200911"/>
            <a:ext cx="2702052" cy="5684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121F175A67A0F4F9A58C88B1A9D8A0B" ma:contentTypeVersion="20" ma:contentTypeDescription="Crear nuevo documento." ma:contentTypeScope="" ma:versionID="8f0085f2857f4bd850f795fb2fdde0df">
  <xsd:schema xmlns:xsd="http://www.w3.org/2001/XMLSchema" xmlns:xs="http://www.w3.org/2001/XMLSchema" xmlns:p="http://schemas.microsoft.com/office/2006/metadata/properties" xmlns:ns2="a4086166-e83c-49c1-ac43-d54697e813fb" xmlns:ns3="fa201291-189a-4ee7-803c-511db9350088" targetNamespace="http://schemas.microsoft.com/office/2006/metadata/properties" ma:root="true" ma:fieldsID="ab91e77b8a064821e6343b181ce7ba5f" ns2:_="" ns3:_="">
    <xsd:import namespace="a4086166-e83c-49c1-ac43-d54697e813fb"/>
    <xsd:import namespace="fa201291-189a-4ee7-803c-511db93500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86166-e83c-49c1-ac43-d54697e813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Etiquetas de imagen" ma:readOnly="false" ma:fieldId="{5cf76f15-5ced-4ddc-b409-7134ff3c332f}" ma:taxonomyMulti="true" ma:sspId="998dbdf7-3bfd-4c7f-96dc-a9ac72e897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201291-189a-4ee7-803c-511db935008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5b879f7-1c02-4e9e-b840-e937e71d66a3}" ma:internalName="TaxCatchAll" ma:showField="CatchAllData" ma:web="fa201291-189a-4ee7-803c-511db93500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1F9A06-43E5-445C-A71C-ECAAEF5DB7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086166-e83c-49c1-ac43-d54697e813fb"/>
    <ds:schemaRef ds:uri="fa201291-189a-4ee7-803c-511db93500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3A2A98-89DE-4D16-89B0-1A3CC4BBCA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6520</TotalTime>
  <Words>349</Words>
  <Application>Microsoft Office PowerPoint</Application>
  <PresentationFormat>Panorámica</PresentationFormat>
  <Paragraphs>82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Arial MT</vt:lpstr>
      <vt:lpstr>Calibri</vt:lpstr>
      <vt:lpstr>Lucida Sans Unicode</vt:lpstr>
      <vt:lpstr>Tahoma</vt:lpstr>
      <vt:lpstr>Office Theme</vt:lpstr>
      <vt:lpstr>Presentación de PowerPoint</vt:lpstr>
      <vt:lpstr>1</vt:lpstr>
      <vt:lpstr>Comisión de Sanidad y Asuntos Sociales DATOS GLOBALES</vt:lpstr>
      <vt:lpstr>2</vt:lpstr>
      <vt:lpstr>Presentación de PowerPoint</vt:lpstr>
      <vt:lpstr>Presentación de PowerPoint</vt:lpstr>
      <vt:lpstr>Presentación de PowerPoint</vt:lpstr>
      <vt:lpstr>3</vt:lpstr>
      <vt:lpstr>Objetivos Comisión</vt:lpstr>
      <vt:lpstr>OBJETIVOS</vt:lpstr>
      <vt:lpstr>OBJETIVOS Profesionales sanitarios</vt:lpstr>
      <vt:lpstr>OBJETIVOS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Comisión de Sanidad y Asuntos Sociales</dc:title>
  <dc:creator>Florencia Musmarra</dc:creator>
  <cp:lastModifiedBy>Secretaria General</cp:lastModifiedBy>
  <cp:revision>9</cp:revision>
  <cp:lastPrinted>2022-10-04T15:28:34Z</cp:lastPrinted>
  <dcterms:created xsi:type="dcterms:W3CDTF">2022-09-20T14:35:03Z</dcterms:created>
  <dcterms:modified xsi:type="dcterms:W3CDTF">2022-10-04T15:56:48Z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2022-05-25T00:00:00Z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2022-09-20T00:00:00Z</vt:filetime>
  </property>
</Properties>
</file>